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94" r:id="rId2"/>
    <p:sldId id="305" r:id="rId3"/>
    <p:sldId id="325" r:id="rId4"/>
    <p:sldId id="277" r:id="rId5"/>
    <p:sldId id="266" r:id="rId6"/>
    <p:sldId id="330" r:id="rId7"/>
    <p:sldId id="265" r:id="rId8"/>
    <p:sldId id="318" r:id="rId9"/>
    <p:sldId id="315" r:id="rId10"/>
    <p:sldId id="269" r:id="rId11"/>
    <p:sldId id="271" r:id="rId12"/>
    <p:sldId id="303" r:id="rId13"/>
    <p:sldId id="331" r:id="rId14"/>
    <p:sldId id="290" r:id="rId15"/>
    <p:sldId id="276" r:id="rId16"/>
    <p:sldId id="268" r:id="rId17"/>
    <p:sldId id="256" r:id="rId18"/>
    <p:sldId id="299" r:id="rId19"/>
    <p:sldId id="332" r:id="rId20"/>
    <p:sldId id="263" r:id="rId21"/>
    <p:sldId id="280" r:id="rId22"/>
    <p:sldId id="284" r:id="rId23"/>
    <p:sldId id="324" r:id="rId24"/>
  </p:sldIdLst>
  <p:sldSz cx="12192000" cy="6858000"/>
  <p:notesSz cx="6858000" cy="9144000"/>
  <p:custDataLst>
    <p:tags r:id="rId26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B2E8"/>
    <a:srgbClr val="47BFBF"/>
    <a:srgbClr val="D60042"/>
    <a:srgbClr val="E60047"/>
    <a:srgbClr val="FCD21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6" autoAdjust="0"/>
    <p:restoredTop sz="93992" autoAdjust="0"/>
  </p:normalViewPr>
  <p:slideViewPr>
    <p:cSldViewPr snapToGrid="0" showGuides="1">
      <p:cViewPr varScale="1">
        <p:scale>
          <a:sx n="86" d="100"/>
          <a:sy n="86" d="100"/>
        </p:scale>
        <p:origin x="610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91ECF-547C-426B-A524-B8088C40E64B}" type="datetimeFigureOut">
              <a:rPr lang="id-ID" smtClean="0"/>
              <a:t>18/07/2019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F2EE1-7D07-438D-ACAE-9D184C75BE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824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788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943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923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12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9481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657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3520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6302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2155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1258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929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7385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1098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82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5976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100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811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8882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5349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394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0057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773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F2EE1-7D07-438D-ACAE-9D184C75BE09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336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32"/>
          <p:cNvSpPr>
            <a:spLocks noGrp="1"/>
          </p:cNvSpPr>
          <p:nvPr>
            <p:ph type="pic" sz="quarter" idx="18"/>
          </p:nvPr>
        </p:nvSpPr>
        <p:spPr>
          <a:xfrm>
            <a:off x="1" y="1"/>
            <a:ext cx="6097865" cy="6857999"/>
          </a:xfrm>
          <a:custGeom>
            <a:avLst/>
            <a:gdLst>
              <a:gd name="connsiteX0" fmla="*/ 3758629 w 6097865"/>
              <a:gd name="connsiteY0" fmla="*/ 0 h 6857999"/>
              <a:gd name="connsiteX1" fmla="*/ 6097865 w 6097865"/>
              <a:gd name="connsiteY1" fmla="*/ 0 h 6857999"/>
              <a:gd name="connsiteX2" fmla="*/ 6097865 w 6097865"/>
              <a:gd name="connsiteY2" fmla="*/ 2137136 h 6857999"/>
              <a:gd name="connsiteX3" fmla="*/ 1362274 w 6097865"/>
              <a:gd name="connsiteY3" fmla="*/ 6857999 h 6857999"/>
              <a:gd name="connsiteX4" fmla="*/ 0 w 6097865"/>
              <a:gd name="connsiteY4" fmla="*/ 6857999 h 6857999"/>
              <a:gd name="connsiteX5" fmla="*/ 0 w 6097865"/>
              <a:gd name="connsiteY5" fmla="*/ 37469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7865" h="6857999">
                <a:moveTo>
                  <a:pt x="3758629" y="0"/>
                </a:moveTo>
                <a:lnTo>
                  <a:pt x="6097865" y="0"/>
                </a:lnTo>
                <a:lnTo>
                  <a:pt x="6097865" y="2137136"/>
                </a:lnTo>
                <a:lnTo>
                  <a:pt x="1362274" y="6857999"/>
                </a:lnTo>
                <a:lnTo>
                  <a:pt x="0" y="6857999"/>
                </a:lnTo>
                <a:lnTo>
                  <a:pt x="0" y="374694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447040" rtl="0" eaLnBrk="1" fontAlgn="auto" latinLnBrk="0" hangingPunct="1">
              <a:lnSpc>
                <a:spcPct val="150000"/>
              </a:lnSpc>
              <a:spcBef>
                <a:spcPts val="990"/>
              </a:spcBef>
              <a:spcAft>
                <a:spcPts val="0"/>
              </a:spcAft>
              <a:buClrTx/>
              <a:buSzPct val="100000"/>
              <a:buFontTx/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3429002"/>
            <a:ext cx="12192000" cy="3428998"/>
          </a:xfrm>
          <a:custGeom>
            <a:avLst/>
            <a:gdLst>
              <a:gd name="connsiteX0" fmla="*/ 0 w 12192000"/>
              <a:gd name="connsiteY0" fmla="*/ 0 h 3428998"/>
              <a:gd name="connsiteX1" fmla="*/ 12192000 w 12192000"/>
              <a:gd name="connsiteY1" fmla="*/ 1729573 h 3428998"/>
              <a:gd name="connsiteX2" fmla="*/ 12192000 w 12192000"/>
              <a:gd name="connsiteY2" fmla="*/ 3428998 h 3428998"/>
              <a:gd name="connsiteX3" fmla="*/ 0 w 12192000"/>
              <a:gd name="connsiteY3" fmla="*/ 3428998 h 342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8998">
                <a:moveTo>
                  <a:pt x="0" y="0"/>
                </a:moveTo>
                <a:lnTo>
                  <a:pt x="12192000" y="1729573"/>
                </a:lnTo>
                <a:lnTo>
                  <a:pt x="12192000" y="3428998"/>
                </a:lnTo>
                <a:lnTo>
                  <a:pt x="0" y="342899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 flipH="1">
            <a:off x="5480017" y="2198191"/>
            <a:ext cx="3833755" cy="1164875"/>
          </a:xfrm>
          <a:custGeom>
            <a:avLst/>
            <a:gdLst>
              <a:gd name="connsiteX0" fmla="*/ 0 w 3510319"/>
              <a:gd name="connsiteY0" fmla="*/ 0 h 1066600"/>
              <a:gd name="connsiteX1" fmla="*/ 580571 w 3510319"/>
              <a:gd name="connsiteY1" fmla="*/ 0 h 1066600"/>
              <a:gd name="connsiteX2" fmla="*/ 702007 w 3510319"/>
              <a:gd name="connsiteY2" fmla="*/ 0 h 1066600"/>
              <a:gd name="connsiteX3" fmla="*/ 1161142 w 3510319"/>
              <a:gd name="connsiteY3" fmla="*/ 0 h 1066600"/>
              <a:gd name="connsiteX4" fmla="*/ 1282578 w 3510319"/>
              <a:gd name="connsiteY4" fmla="*/ 0 h 1066600"/>
              <a:gd name="connsiteX5" fmla="*/ 1741713 w 3510319"/>
              <a:gd name="connsiteY5" fmla="*/ 0 h 1066600"/>
              <a:gd name="connsiteX6" fmla="*/ 1863149 w 3510319"/>
              <a:gd name="connsiteY6" fmla="*/ 0 h 1066600"/>
              <a:gd name="connsiteX7" fmla="*/ 2443720 w 3510319"/>
              <a:gd name="connsiteY7" fmla="*/ 0 h 1066600"/>
              <a:gd name="connsiteX8" fmla="*/ 2669456 w 3510319"/>
              <a:gd name="connsiteY8" fmla="*/ 225737 h 1066600"/>
              <a:gd name="connsiteX9" fmla="*/ 2933579 w 3510319"/>
              <a:gd name="connsiteY9" fmla="*/ 489860 h 1066600"/>
              <a:gd name="connsiteX10" fmla="*/ 3510319 w 3510319"/>
              <a:gd name="connsiteY10" fmla="*/ 1066600 h 1066600"/>
              <a:gd name="connsiteX11" fmla="*/ 2929748 w 3510319"/>
              <a:gd name="connsiteY11" fmla="*/ 1066600 h 1066600"/>
              <a:gd name="connsiteX12" fmla="*/ 2808312 w 3510319"/>
              <a:gd name="connsiteY12" fmla="*/ 1066600 h 1066600"/>
              <a:gd name="connsiteX13" fmla="*/ 2349177 w 3510319"/>
              <a:gd name="connsiteY13" fmla="*/ 1066600 h 1066600"/>
              <a:gd name="connsiteX14" fmla="*/ 2227741 w 3510319"/>
              <a:gd name="connsiteY14" fmla="*/ 1066600 h 1066600"/>
              <a:gd name="connsiteX15" fmla="*/ 1768606 w 3510319"/>
              <a:gd name="connsiteY15" fmla="*/ 1066600 h 1066600"/>
              <a:gd name="connsiteX16" fmla="*/ 1647170 w 3510319"/>
              <a:gd name="connsiteY16" fmla="*/ 1066600 h 1066600"/>
              <a:gd name="connsiteX17" fmla="*/ 1066599 w 3510319"/>
              <a:gd name="connsiteY17" fmla="*/ 1066600 h 1066600"/>
              <a:gd name="connsiteX18" fmla="*/ 840863 w 3510319"/>
              <a:gd name="connsiteY18" fmla="*/ 840863 h 1066600"/>
              <a:gd name="connsiteX19" fmla="*/ 576740 w 3510319"/>
              <a:gd name="connsiteY19" fmla="*/ 576741 h 106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10319" h="1066600">
                <a:moveTo>
                  <a:pt x="0" y="0"/>
                </a:moveTo>
                <a:lnTo>
                  <a:pt x="580571" y="0"/>
                </a:lnTo>
                <a:lnTo>
                  <a:pt x="702007" y="0"/>
                </a:lnTo>
                <a:lnTo>
                  <a:pt x="1161142" y="0"/>
                </a:lnTo>
                <a:lnTo>
                  <a:pt x="1282578" y="0"/>
                </a:lnTo>
                <a:lnTo>
                  <a:pt x="1741713" y="0"/>
                </a:lnTo>
                <a:lnTo>
                  <a:pt x="1863149" y="0"/>
                </a:lnTo>
                <a:lnTo>
                  <a:pt x="2443720" y="0"/>
                </a:lnTo>
                <a:lnTo>
                  <a:pt x="2669456" y="225737"/>
                </a:lnTo>
                <a:lnTo>
                  <a:pt x="2933579" y="489860"/>
                </a:lnTo>
                <a:lnTo>
                  <a:pt x="3510319" y="1066600"/>
                </a:lnTo>
                <a:lnTo>
                  <a:pt x="2929748" y="1066600"/>
                </a:lnTo>
                <a:lnTo>
                  <a:pt x="2808312" y="1066600"/>
                </a:lnTo>
                <a:lnTo>
                  <a:pt x="2349177" y="1066600"/>
                </a:lnTo>
                <a:lnTo>
                  <a:pt x="2227741" y="1066600"/>
                </a:lnTo>
                <a:lnTo>
                  <a:pt x="1768606" y="1066600"/>
                </a:lnTo>
                <a:lnTo>
                  <a:pt x="1647170" y="1066600"/>
                </a:lnTo>
                <a:lnTo>
                  <a:pt x="1066599" y="1066600"/>
                </a:lnTo>
                <a:lnTo>
                  <a:pt x="840863" y="840863"/>
                </a:lnTo>
                <a:lnTo>
                  <a:pt x="576740" y="57674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</p:sp>
      <p:sp>
        <p:nvSpPr>
          <p:cNvPr id="4" name="Shape 1085"/>
          <p:cNvSpPr/>
          <p:nvPr userDrawn="1"/>
        </p:nvSpPr>
        <p:spPr>
          <a:xfrm>
            <a:off x="-5959" y="3386772"/>
            <a:ext cx="9286652" cy="1"/>
          </a:xfrm>
          <a:prstGeom prst="line">
            <a:avLst/>
          </a:prstGeom>
          <a:ln w="25400">
            <a:solidFill>
              <a:srgbClr val="E8E8E8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9279485" y="2910523"/>
            <a:ext cx="952501" cy="952501"/>
            <a:chOff x="9279485" y="2910523"/>
            <a:chExt cx="952501" cy="952501"/>
          </a:xfrm>
        </p:grpSpPr>
        <p:sp>
          <p:nvSpPr>
            <p:cNvPr id="5" name="Shape 1086"/>
            <p:cNvSpPr/>
            <p:nvPr userDrawn="1"/>
          </p:nvSpPr>
          <p:spPr>
            <a:xfrm>
              <a:off x="9279485" y="2910523"/>
              <a:ext cx="952501" cy="952501"/>
            </a:xfrm>
            <a:prstGeom prst="ellipse">
              <a:avLst/>
            </a:prstGeom>
            <a:ln w="25400">
              <a:solidFill>
                <a:srgbClr val="E8E8E8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E8E8E8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  <p:sp>
          <p:nvSpPr>
            <p:cNvPr id="6" name="Shape 1093"/>
            <p:cNvSpPr/>
            <p:nvPr userDrawn="1"/>
          </p:nvSpPr>
          <p:spPr>
            <a:xfrm>
              <a:off x="9618190" y="3266845"/>
              <a:ext cx="275090" cy="239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3" y="0"/>
                  </a:moveTo>
                  <a:lnTo>
                    <a:pt x="0" y="6695"/>
                  </a:lnTo>
                  <a:lnTo>
                    <a:pt x="10813" y="13362"/>
                  </a:lnTo>
                  <a:lnTo>
                    <a:pt x="21600" y="6695"/>
                  </a:lnTo>
                  <a:lnTo>
                    <a:pt x="10813" y="0"/>
                  </a:lnTo>
                  <a:close/>
                  <a:moveTo>
                    <a:pt x="10813" y="1805"/>
                  </a:moveTo>
                  <a:lnTo>
                    <a:pt x="18580" y="6695"/>
                  </a:lnTo>
                  <a:lnTo>
                    <a:pt x="10813" y="11528"/>
                  </a:lnTo>
                  <a:lnTo>
                    <a:pt x="3020" y="6695"/>
                  </a:lnTo>
                  <a:lnTo>
                    <a:pt x="10813" y="1805"/>
                  </a:lnTo>
                  <a:close/>
                  <a:moveTo>
                    <a:pt x="1041" y="9898"/>
                  </a:moveTo>
                  <a:lnTo>
                    <a:pt x="431" y="11324"/>
                  </a:lnTo>
                  <a:lnTo>
                    <a:pt x="10813" y="17233"/>
                  </a:lnTo>
                  <a:lnTo>
                    <a:pt x="21143" y="11324"/>
                  </a:lnTo>
                  <a:lnTo>
                    <a:pt x="20585" y="9898"/>
                  </a:lnTo>
                  <a:lnTo>
                    <a:pt x="10813" y="15399"/>
                  </a:lnTo>
                  <a:lnTo>
                    <a:pt x="1041" y="9898"/>
                  </a:lnTo>
                  <a:close/>
                  <a:moveTo>
                    <a:pt x="1041" y="14264"/>
                  </a:moveTo>
                  <a:lnTo>
                    <a:pt x="431" y="15749"/>
                  </a:lnTo>
                  <a:lnTo>
                    <a:pt x="10813" y="21600"/>
                  </a:lnTo>
                  <a:lnTo>
                    <a:pt x="21143" y="15749"/>
                  </a:lnTo>
                  <a:lnTo>
                    <a:pt x="20585" y="14264"/>
                  </a:lnTo>
                  <a:lnTo>
                    <a:pt x="10813" y="19679"/>
                  </a:lnTo>
                  <a:lnTo>
                    <a:pt x="1041" y="14264"/>
                  </a:lnTo>
                  <a:close/>
                </a:path>
              </a:pathLst>
            </a:custGeom>
            <a:solidFill>
              <a:srgbClr val="555556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defTabSz="228600">
                <a:lnSpc>
                  <a:spcPct val="93000"/>
                </a:lnSpc>
                <a:defRPr sz="1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900"/>
            </a:p>
          </p:txBody>
        </p:sp>
      </p:grpSp>
      <p:grpSp>
        <p:nvGrpSpPr>
          <p:cNvPr id="7" name="Group 6"/>
          <p:cNvGrpSpPr/>
          <p:nvPr userDrawn="1"/>
        </p:nvGrpSpPr>
        <p:grpSpPr>
          <a:xfrm flipV="1">
            <a:off x="1741652" y="3323272"/>
            <a:ext cx="427479" cy="451481"/>
            <a:chOff x="5049803" y="2998792"/>
            <a:chExt cx="427479" cy="451481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5103693" y="2998792"/>
              <a:ext cx="373589" cy="3735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hape 1071"/>
            <p:cNvSpPr/>
            <p:nvPr/>
          </p:nvSpPr>
          <p:spPr>
            <a:xfrm>
              <a:off x="5049803" y="3323272"/>
              <a:ext cx="127001" cy="12700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5387302" y="2998792"/>
            <a:ext cx="427479" cy="451481"/>
            <a:chOff x="5049803" y="2998792"/>
            <a:chExt cx="427479" cy="451481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5103693" y="2998792"/>
              <a:ext cx="373589" cy="3735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hape 1071"/>
            <p:cNvSpPr/>
            <p:nvPr/>
          </p:nvSpPr>
          <p:spPr>
            <a:xfrm>
              <a:off x="5049803" y="3323272"/>
              <a:ext cx="127001" cy="12700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Roboto"/>
                </a:defRPr>
              </a:pPr>
              <a:endParaRPr sz="16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2">
              <a:alpha val="23000"/>
            </a:schemeClr>
          </a:solidFill>
        </p:spPr>
        <p:txBody>
          <a:bodyPr anchor="ctr"/>
          <a:lstStyle>
            <a:lvl1pPr marL="0" indent="0" algn="ctr">
              <a:buNone/>
              <a:defRPr sz="1005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5395830" y="3448050"/>
            <a:ext cx="6799384" cy="3412712"/>
          </a:xfrm>
          <a:custGeom>
            <a:avLst/>
            <a:gdLst>
              <a:gd name="connsiteX0" fmla="*/ 0 w 6799384"/>
              <a:gd name="connsiteY0" fmla="*/ 0 h 3412712"/>
              <a:gd name="connsiteX1" fmla="*/ 4531011 w 6799384"/>
              <a:gd name="connsiteY1" fmla="*/ 0 h 3412712"/>
              <a:gd name="connsiteX2" fmla="*/ 6799384 w 6799384"/>
              <a:gd name="connsiteY2" fmla="*/ 2277369 h 3412712"/>
              <a:gd name="connsiteX3" fmla="*/ 6799384 w 6799384"/>
              <a:gd name="connsiteY3" fmla="*/ 3412712 h 3412712"/>
              <a:gd name="connsiteX4" fmla="*/ 3399232 w 6799384"/>
              <a:gd name="connsiteY4" fmla="*/ 3412712 h 341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9384" h="3412712">
                <a:moveTo>
                  <a:pt x="0" y="0"/>
                </a:moveTo>
                <a:lnTo>
                  <a:pt x="4531011" y="0"/>
                </a:lnTo>
                <a:lnTo>
                  <a:pt x="6799384" y="2277369"/>
                </a:lnTo>
                <a:lnTo>
                  <a:pt x="6799384" y="3412712"/>
                </a:lnTo>
                <a:lnTo>
                  <a:pt x="3399232" y="34127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6800849" cy="5089071"/>
          </a:xfrm>
          <a:custGeom>
            <a:avLst/>
            <a:gdLst>
              <a:gd name="connsiteX0" fmla="*/ 0 w 6800849"/>
              <a:gd name="connsiteY0" fmla="*/ 0 h 5089071"/>
              <a:gd name="connsiteX1" fmla="*/ 1731880 w 6800849"/>
              <a:gd name="connsiteY1" fmla="*/ 0 h 5089071"/>
              <a:gd name="connsiteX2" fmla="*/ 6800849 w 6800849"/>
              <a:gd name="connsiteY2" fmla="*/ 5089071 h 5089071"/>
              <a:gd name="connsiteX3" fmla="*/ 2269838 w 6800849"/>
              <a:gd name="connsiteY3" fmla="*/ 5089071 h 5089071"/>
              <a:gd name="connsiteX4" fmla="*/ 0 w 6800849"/>
              <a:gd name="connsiteY4" fmla="*/ 2810232 h 508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0849" h="5089071">
                <a:moveTo>
                  <a:pt x="0" y="0"/>
                </a:moveTo>
                <a:lnTo>
                  <a:pt x="1731880" y="0"/>
                </a:lnTo>
                <a:lnTo>
                  <a:pt x="6800849" y="5089071"/>
                </a:lnTo>
                <a:lnTo>
                  <a:pt x="2269838" y="5089071"/>
                </a:lnTo>
                <a:lnTo>
                  <a:pt x="0" y="28102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425036" y="2098393"/>
            <a:ext cx="2297676" cy="2297676"/>
          </a:xfrm>
          <a:custGeom>
            <a:avLst/>
            <a:gdLst>
              <a:gd name="connsiteX0" fmla="*/ 1148838 w 2297676"/>
              <a:gd name="connsiteY0" fmla="*/ 0 h 2297676"/>
              <a:gd name="connsiteX1" fmla="*/ 2297676 w 2297676"/>
              <a:gd name="connsiteY1" fmla="*/ 1148838 h 2297676"/>
              <a:gd name="connsiteX2" fmla="*/ 1148838 w 2297676"/>
              <a:gd name="connsiteY2" fmla="*/ 2297676 h 2297676"/>
              <a:gd name="connsiteX3" fmla="*/ 0 w 2297676"/>
              <a:gd name="connsiteY3" fmla="*/ 1148838 h 229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676" h="2297676">
                <a:moveTo>
                  <a:pt x="1148838" y="0"/>
                </a:moveTo>
                <a:lnTo>
                  <a:pt x="2297676" y="1148838"/>
                </a:lnTo>
                <a:lnTo>
                  <a:pt x="1148838" y="2297676"/>
                </a:lnTo>
                <a:lnTo>
                  <a:pt x="0" y="11488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13"/>
          <p:cNvSpPr>
            <a:spLocks noGrp="1"/>
          </p:cNvSpPr>
          <p:nvPr>
            <p:ph type="pic" sz="quarter" idx="11"/>
          </p:nvPr>
        </p:nvSpPr>
        <p:spPr>
          <a:xfrm>
            <a:off x="0" y="2819399"/>
            <a:ext cx="12192000" cy="40385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0" indent="0" algn="ctr">
              <a:buNone/>
              <a:defRPr sz="1005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 rot="10800000" flipV="1">
            <a:off x="1" y="0"/>
            <a:ext cx="7030402" cy="6858000"/>
          </a:xfrm>
          <a:custGeom>
            <a:avLst/>
            <a:gdLst>
              <a:gd name="connsiteX0" fmla="*/ 5692877 w 6858001"/>
              <a:gd name="connsiteY0" fmla="*/ 996950 h 6689827"/>
              <a:gd name="connsiteX1" fmla="*/ 1996663 w 6858001"/>
              <a:gd name="connsiteY1" fmla="*/ 996950 h 6689827"/>
              <a:gd name="connsiteX2" fmla="*/ 0 w 6858001"/>
              <a:gd name="connsiteY2" fmla="*/ 2993613 h 6689827"/>
              <a:gd name="connsiteX3" fmla="*/ 0 w 6858001"/>
              <a:gd name="connsiteY3" fmla="*/ 6689827 h 6689827"/>
              <a:gd name="connsiteX4" fmla="*/ 6858001 w 6858001"/>
              <a:gd name="connsiteY4" fmla="*/ 3696214 h 6689827"/>
              <a:gd name="connsiteX5" fmla="*/ 6858001 w 6858001"/>
              <a:gd name="connsiteY5" fmla="*/ 0 h 6689827"/>
              <a:gd name="connsiteX6" fmla="*/ 1165124 w 6858001"/>
              <a:gd name="connsiteY6" fmla="*/ 5692877 h 6689827"/>
              <a:gd name="connsiteX7" fmla="*/ 4861338 w 6858001"/>
              <a:gd name="connsiteY7" fmla="*/ 5692877 h 668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6689827">
                <a:moveTo>
                  <a:pt x="5692877" y="996950"/>
                </a:moveTo>
                <a:lnTo>
                  <a:pt x="1996663" y="996950"/>
                </a:lnTo>
                <a:lnTo>
                  <a:pt x="0" y="2993613"/>
                </a:lnTo>
                <a:lnTo>
                  <a:pt x="0" y="6689827"/>
                </a:lnTo>
                <a:close/>
                <a:moveTo>
                  <a:pt x="6858001" y="3696214"/>
                </a:moveTo>
                <a:lnTo>
                  <a:pt x="6858001" y="0"/>
                </a:lnTo>
                <a:lnTo>
                  <a:pt x="1165124" y="5692877"/>
                </a:lnTo>
                <a:lnTo>
                  <a:pt x="4861338" y="569287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036457" y="6308725"/>
            <a:ext cx="200297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255646" y="6331808"/>
            <a:ext cx="1627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pc="300" dirty="0">
                <a:latin typeface="Gill Sans MT" panose="020B0502020104020203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www.website.com</a:t>
            </a:r>
            <a:endParaRPr lang="id-ID" sz="900" spc="300" dirty="0">
              <a:latin typeface="Gill Sans MT" panose="020B0502020104020203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036457" y="6308725"/>
            <a:ext cx="2002972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1"/>
          </p:nvPr>
        </p:nvSpPr>
        <p:spPr>
          <a:xfrm>
            <a:off x="6865938" y="0"/>
            <a:ext cx="4559300" cy="6858000"/>
          </a:xfrm>
          <a:custGeom>
            <a:avLst/>
            <a:gdLst>
              <a:gd name="connsiteX0" fmla="*/ 3674720 w 4559300"/>
              <a:gd name="connsiteY0" fmla="*/ 5129428 h 6858000"/>
              <a:gd name="connsiteX1" fmla="*/ 3674720 w 4559300"/>
              <a:gd name="connsiteY1" fmla="*/ 6858000 h 6858000"/>
              <a:gd name="connsiteX2" fmla="*/ 1940756 w 4559300"/>
              <a:gd name="connsiteY2" fmla="*/ 6858000 h 6858000"/>
              <a:gd name="connsiteX3" fmla="*/ 4559300 w 4559300"/>
              <a:gd name="connsiteY3" fmla="*/ 1471935 h 6858000"/>
              <a:gd name="connsiteX4" fmla="*/ 4559300 w 4559300"/>
              <a:gd name="connsiteY4" fmla="*/ 4011585 h 6858000"/>
              <a:gd name="connsiteX5" fmla="*/ 1704005 w 4559300"/>
              <a:gd name="connsiteY5" fmla="*/ 6858000 h 6858000"/>
              <a:gd name="connsiteX6" fmla="*/ 884579 w 4559300"/>
              <a:gd name="connsiteY6" fmla="*/ 6858000 h 6858000"/>
              <a:gd name="connsiteX7" fmla="*/ 884579 w 4559300"/>
              <a:gd name="connsiteY7" fmla="*/ 5135227 h 6858000"/>
              <a:gd name="connsiteX8" fmla="*/ 3281298 w 4559300"/>
              <a:gd name="connsiteY8" fmla="*/ 0 h 6858000"/>
              <a:gd name="connsiteX9" fmla="*/ 3674720 w 4559300"/>
              <a:gd name="connsiteY9" fmla="*/ 0 h 6858000"/>
              <a:gd name="connsiteX10" fmla="*/ 3674720 w 4559300"/>
              <a:gd name="connsiteY10" fmla="*/ 2147453 h 6858000"/>
              <a:gd name="connsiteX11" fmla="*/ 0 w 4559300"/>
              <a:gd name="connsiteY11" fmla="*/ 5810745 h 6858000"/>
              <a:gd name="connsiteX12" fmla="*/ 0 w 4559300"/>
              <a:gd name="connsiteY12" fmla="*/ 3271095 h 6858000"/>
              <a:gd name="connsiteX13" fmla="*/ 884579 w 4559300"/>
              <a:gd name="connsiteY13" fmla="*/ 0 h 6858000"/>
              <a:gd name="connsiteX14" fmla="*/ 3044545 w 4559300"/>
              <a:gd name="connsiteY14" fmla="*/ 0 h 6858000"/>
              <a:gd name="connsiteX15" fmla="*/ 884579 w 4559300"/>
              <a:gd name="connsiteY15" fmla="*/ 21532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9300" h="6858000">
                <a:moveTo>
                  <a:pt x="3674720" y="5129428"/>
                </a:moveTo>
                <a:lnTo>
                  <a:pt x="3674720" y="6858000"/>
                </a:lnTo>
                <a:lnTo>
                  <a:pt x="1940756" y="6858000"/>
                </a:lnTo>
                <a:close/>
                <a:moveTo>
                  <a:pt x="4559300" y="1471935"/>
                </a:moveTo>
                <a:lnTo>
                  <a:pt x="4559300" y="4011585"/>
                </a:lnTo>
                <a:lnTo>
                  <a:pt x="1704005" y="6858000"/>
                </a:lnTo>
                <a:lnTo>
                  <a:pt x="884579" y="6858000"/>
                </a:lnTo>
                <a:lnTo>
                  <a:pt x="884579" y="5135227"/>
                </a:lnTo>
                <a:close/>
                <a:moveTo>
                  <a:pt x="3281298" y="0"/>
                </a:moveTo>
                <a:lnTo>
                  <a:pt x="3674720" y="0"/>
                </a:lnTo>
                <a:lnTo>
                  <a:pt x="3674720" y="2147453"/>
                </a:lnTo>
                <a:lnTo>
                  <a:pt x="0" y="5810745"/>
                </a:lnTo>
                <a:lnTo>
                  <a:pt x="0" y="3271095"/>
                </a:lnTo>
                <a:close/>
                <a:moveTo>
                  <a:pt x="884579" y="0"/>
                </a:moveTo>
                <a:lnTo>
                  <a:pt x="3044545" y="0"/>
                </a:lnTo>
                <a:lnTo>
                  <a:pt x="884579" y="215324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66763" y="1943100"/>
            <a:ext cx="5646737" cy="43656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13500" y="0"/>
            <a:ext cx="4487833" cy="34020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413500" y="3402014"/>
            <a:ext cx="3967163" cy="290671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34963" y="0"/>
            <a:ext cx="6078537" cy="63087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2"/>
          <p:cNvCxnSpPr/>
          <p:nvPr userDrawn="1"/>
        </p:nvCxnSpPr>
        <p:spPr>
          <a:xfrm flipV="1">
            <a:off x="7283449" y="996959"/>
            <a:ext cx="2166938" cy="2166937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2"/>
          <p:cNvCxnSpPr/>
          <p:nvPr userDrawn="1"/>
        </p:nvCxnSpPr>
        <p:spPr>
          <a:xfrm flipV="1">
            <a:off x="528221" y="758190"/>
            <a:ext cx="1065051" cy="1083468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2"/>
          <p:cNvCxnSpPr/>
          <p:nvPr userDrawn="1"/>
        </p:nvCxnSpPr>
        <p:spPr>
          <a:xfrm flipV="1">
            <a:off x="8385336" y="5774532"/>
            <a:ext cx="1065051" cy="1083468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Рисунок 22"/>
          <p:cNvSpPr>
            <a:spLocks noGrp="1"/>
          </p:cNvSpPr>
          <p:nvPr>
            <p:ph type="pic" sz="quarter" idx="18"/>
          </p:nvPr>
        </p:nvSpPr>
        <p:spPr>
          <a:xfrm>
            <a:off x="5486400" y="1"/>
            <a:ext cx="5761037" cy="6857999"/>
          </a:xfrm>
          <a:custGeom>
            <a:avLst/>
            <a:gdLst>
              <a:gd name="connsiteX0" fmla="*/ 5431708 w 5761037"/>
              <a:gd name="connsiteY0" fmla="*/ 0 h 6857999"/>
              <a:gd name="connsiteX1" fmla="*/ 5761037 w 5761037"/>
              <a:gd name="connsiteY1" fmla="*/ 0 h 6857999"/>
              <a:gd name="connsiteX2" fmla="*/ 5761037 w 5761037"/>
              <a:gd name="connsiteY2" fmla="*/ 3653228 h 6857999"/>
              <a:gd name="connsiteX3" fmla="*/ 2546269 w 5761037"/>
              <a:gd name="connsiteY3" fmla="*/ 6857999 h 6857999"/>
              <a:gd name="connsiteX4" fmla="*/ 0 w 5761037"/>
              <a:gd name="connsiteY4" fmla="*/ 6857999 h 6857999"/>
              <a:gd name="connsiteX5" fmla="*/ 0 w 5761037"/>
              <a:gd name="connsiteY5" fmla="*/ 54148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1037" h="6857999">
                <a:moveTo>
                  <a:pt x="5431708" y="0"/>
                </a:moveTo>
                <a:lnTo>
                  <a:pt x="5761037" y="0"/>
                </a:lnTo>
                <a:lnTo>
                  <a:pt x="5761037" y="3653228"/>
                </a:lnTo>
                <a:lnTo>
                  <a:pt x="2546269" y="6857999"/>
                </a:lnTo>
                <a:lnTo>
                  <a:pt x="0" y="6857999"/>
                </a:lnTo>
                <a:lnTo>
                  <a:pt x="0" y="541481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447040" rtl="0" eaLnBrk="1" fontAlgn="auto" latinLnBrk="0" hangingPunct="1">
              <a:lnSpc>
                <a:spcPct val="150000"/>
              </a:lnSpc>
              <a:spcBef>
                <a:spcPts val="990"/>
              </a:spcBef>
              <a:spcAft>
                <a:spcPts val="0"/>
              </a:spcAft>
              <a:buClrTx/>
              <a:buSzPct val="100000"/>
              <a:buFontTx/>
              <a:buNone/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39729" y="6244683"/>
            <a:ext cx="3290466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34000"/>
            </a:schemeClr>
          </a:solidFill>
        </p:spPr>
        <p:txBody>
          <a:bodyPr anchor="ctr"/>
          <a:lstStyle>
            <a:lvl1pPr marL="0" indent="0" algn="ctr">
              <a:buNone/>
              <a:defRPr sz="1005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92921" y="152400"/>
            <a:ext cx="11810278" cy="6553200"/>
          </a:xfrm>
          <a:prstGeom prst="rect">
            <a:avLst/>
          </a:prstGeom>
          <a:solidFill>
            <a:schemeClr val="bg1">
              <a:lumMod val="50000"/>
              <a:alpha val="21000"/>
            </a:schemeClr>
          </a:solidFill>
        </p:spPr>
        <p:txBody>
          <a:bodyPr anchor="ctr"/>
          <a:lstStyle>
            <a:lvl1pPr marL="0" indent="0" algn="ctr">
              <a:buNone/>
              <a:defRPr sz="16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811338" y="167595"/>
            <a:ext cx="3113902" cy="5733534"/>
          </a:xfrm>
          <a:custGeom>
            <a:avLst/>
            <a:gdLst>
              <a:gd name="connsiteX0" fmla="*/ 0 w 3113902"/>
              <a:gd name="connsiteY0" fmla="*/ 0 h 5733534"/>
              <a:gd name="connsiteX1" fmla="*/ 3113902 w 3113902"/>
              <a:gd name="connsiteY1" fmla="*/ 0 h 5733534"/>
              <a:gd name="connsiteX2" fmla="*/ 3113902 w 3113902"/>
              <a:gd name="connsiteY2" fmla="*/ 2619632 h 5733534"/>
              <a:gd name="connsiteX3" fmla="*/ 3113902 w 3113902"/>
              <a:gd name="connsiteY3" fmla="*/ 2619633 h 5733534"/>
              <a:gd name="connsiteX4" fmla="*/ 3113902 w 3113902"/>
              <a:gd name="connsiteY4" fmla="*/ 5733534 h 5733534"/>
              <a:gd name="connsiteX5" fmla="*/ 1 w 3113902"/>
              <a:gd name="connsiteY5" fmla="*/ 2619633 h 5733534"/>
              <a:gd name="connsiteX6" fmla="*/ 0 w 3113902"/>
              <a:gd name="connsiteY6" fmla="*/ 2619633 h 5733534"/>
              <a:gd name="connsiteX7" fmla="*/ 0 w 3113902"/>
              <a:gd name="connsiteY7" fmla="*/ 2619632 h 573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3902" h="5733534">
                <a:moveTo>
                  <a:pt x="0" y="0"/>
                </a:moveTo>
                <a:lnTo>
                  <a:pt x="3113902" y="0"/>
                </a:lnTo>
                <a:lnTo>
                  <a:pt x="3113902" y="2619632"/>
                </a:lnTo>
                <a:lnTo>
                  <a:pt x="3113902" y="2619633"/>
                </a:lnTo>
                <a:lnTo>
                  <a:pt x="3113902" y="5733534"/>
                </a:lnTo>
                <a:lnTo>
                  <a:pt x="1" y="2619633"/>
                </a:lnTo>
                <a:lnTo>
                  <a:pt x="0" y="2619633"/>
                </a:lnTo>
                <a:lnTo>
                  <a:pt x="0" y="2619632"/>
                </a:lnTo>
                <a:close/>
              </a:path>
            </a:pathLst>
          </a:custGeom>
          <a:solidFill>
            <a:schemeClr val="bg1">
              <a:lumMod val="50000"/>
              <a:alpha val="21000"/>
            </a:schemeClr>
          </a:solidFill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60" r:id="rId3"/>
    <p:sldLayoutId id="2147483662" r:id="rId4"/>
    <p:sldLayoutId id="2147483664" r:id="rId5"/>
    <p:sldLayoutId id="2147483666" r:id="rId6"/>
    <p:sldLayoutId id="2147483668" r:id="rId7"/>
    <p:sldLayoutId id="2147483669" r:id="rId8"/>
    <p:sldLayoutId id="2147483670" r:id="rId9"/>
    <p:sldLayoutId id="2147483672" r:id="rId10"/>
    <p:sldLayoutId id="2147483673" r:id="rId11"/>
    <p:sldLayoutId id="2147483675" r:id="rId12"/>
    <p:sldLayoutId id="2147483679" r:id="rId13"/>
    <p:sldLayoutId id="2147483681" r:id="rId14"/>
    <p:sldLayoutId id="2147483682" r:id="rId15"/>
    <p:sldLayoutId id="2147483683" r:id="rId16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占位符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70" y="615433"/>
            <a:ext cx="4845821" cy="5594655"/>
          </a:xfrm>
          <a:prstGeom prst="rect">
            <a:avLst/>
          </a:prstGeom>
        </p:spPr>
      </p:pic>
      <p:sp>
        <p:nvSpPr>
          <p:cNvPr id="62" name="TextBox 58"/>
          <p:cNvSpPr txBox="1"/>
          <p:nvPr/>
        </p:nvSpPr>
        <p:spPr>
          <a:xfrm>
            <a:off x="766763" y="1035653"/>
            <a:ext cx="1046440" cy="4593565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algn="l"/>
            <a:r>
              <a:rPr lang="id-ID" sz="4800" b="1" spc="300" dirty="0">
                <a:solidFill>
                  <a:srgbClr val="7030A0"/>
                </a:solidFill>
                <a:cs typeface="+mn-ea"/>
                <a:sym typeface="+mn-lt"/>
              </a:rPr>
              <a:t>HELLO</a:t>
            </a:r>
          </a:p>
        </p:txBody>
      </p:sp>
      <p:sp>
        <p:nvSpPr>
          <p:cNvPr id="63" name="TextBox 113"/>
          <p:cNvSpPr txBox="1"/>
          <p:nvPr/>
        </p:nvSpPr>
        <p:spPr>
          <a:xfrm>
            <a:off x="5735638" y="5100823"/>
            <a:ext cx="8464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PROMOTION</a:t>
            </a:r>
            <a:endParaRPr lang="id-ID" sz="80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5" name="Group 120"/>
          <p:cNvGrpSpPr/>
          <p:nvPr/>
        </p:nvGrpSpPr>
        <p:grpSpPr>
          <a:xfrm>
            <a:off x="5842645" y="2095504"/>
            <a:ext cx="1176606" cy="1268703"/>
            <a:chOff x="6493435" y="3390472"/>
            <a:chExt cx="2441407" cy="2632504"/>
          </a:xfrm>
          <a:solidFill>
            <a:srgbClr val="7030A0"/>
          </a:solidFill>
        </p:grpSpPr>
        <p:sp>
          <p:nvSpPr>
            <p:cNvPr id="66" name="Rectangle 15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67" name="Rectangle 18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68" name="Rectangle 19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70" name="Rectangle 20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83" name="Rectangle 21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84" name="Rectangle 22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85" name="Rectangle 23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86" name="Rectangle 24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87" name="Rectangle 25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88" name="Rectangle 26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89" name="Rectangle 27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90" name="Rectangle 28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836387" y="3429000"/>
            <a:ext cx="51860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7030A0"/>
                </a:solidFill>
                <a:cs typeface="+mn-ea"/>
                <a:sym typeface="+mn-lt"/>
              </a:rPr>
              <a:t>四川大学</a:t>
            </a:r>
            <a:endParaRPr lang="en-US" altLang="zh-CN" sz="6000" dirty="0">
              <a:solidFill>
                <a:srgbClr val="7030A0"/>
              </a:solidFill>
              <a:cs typeface="+mn-ea"/>
              <a:sym typeface="+mn-lt"/>
            </a:endParaRPr>
          </a:p>
          <a:p>
            <a:r>
              <a:rPr lang="zh-CN" altLang="en-US" sz="6000" dirty="0">
                <a:solidFill>
                  <a:srgbClr val="7030A0"/>
                </a:solidFill>
                <a:cs typeface="+mn-ea"/>
                <a:sym typeface="+mn-lt"/>
              </a:rPr>
              <a:t>学生会通用</a:t>
            </a:r>
            <a:r>
              <a:rPr lang="en-US" altLang="zh-CN" sz="6000" dirty="0">
                <a:solidFill>
                  <a:srgbClr val="7030A0"/>
                </a:solidFill>
                <a:cs typeface="+mn-ea"/>
                <a:sym typeface="+mn-lt"/>
              </a:rPr>
              <a:t>PPT</a:t>
            </a:r>
            <a:endParaRPr lang="zh-CN" altLang="en-US" sz="6000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618" y="530373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57" b="14762"/>
          <a:stretch/>
        </p:blipFill>
        <p:spPr>
          <a:xfrm>
            <a:off x="1" y="3405447"/>
            <a:ext cx="12192000" cy="3452551"/>
          </a:xfrm>
        </p:spPr>
      </p:pic>
      <p:sp>
        <p:nvSpPr>
          <p:cNvPr id="4" name="TextBox 3"/>
          <p:cNvSpPr txBox="1"/>
          <p:nvPr/>
        </p:nvSpPr>
        <p:spPr>
          <a:xfrm rot="16200000">
            <a:off x="1708517" y="985605"/>
            <a:ext cx="2166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cs typeface="+mn-ea"/>
                <a:sym typeface="+mn-lt"/>
              </a:rPr>
              <a:t>ENJOY</a:t>
            </a:r>
          </a:p>
          <a:p>
            <a:r>
              <a:rPr lang="en-US" sz="3600" b="1" dirty="0">
                <a:solidFill>
                  <a:srgbClr val="7030A0"/>
                </a:solidFill>
                <a:cs typeface="+mn-ea"/>
                <a:sym typeface="+mn-lt"/>
              </a:rPr>
              <a:t>QIAN KU</a:t>
            </a:r>
            <a:endParaRPr lang="id-ID" sz="3600" b="1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1965586"/>
            <a:ext cx="1811338" cy="1439862"/>
            <a:chOff x="6493435" y="3390472"/>
            <a:chExt cx="2441407" cy="2632504"/>
          </a:xfrm>
        </p:grpSpPr>
        <p:sp>
          <p:nvSpPr>
            <p:cNvPr id="8" name="Rectangle 7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757320" y="4838698"/>
            <a:ext cx="4847802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en-US" sz="11500" b="1" spc="300" dirty="0">
                <a:solidFill>
                  <a:schemeClr val="bg1">
                    <a:alpha val="27000"/>
                  </a:schemeClr>
                </a:solidFill>
                <a:cs typeface="+mn-ea"/>
                <a:sym typeface="+mn-lt"/>
              </a:rPr>
              <a:t>BREAK</a:t>
            </a:r>
            <a:endParaRPr lang="id-ID" sz="11500" b="1" spc="300" dirty="0">
              <a:solidFill>
                <a:schemeClr val="bg1">
                  <a:alpha val="27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51988" y="2201003"/>
            <a:ext cx="3431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7030A0"/>
                </a:solidFill>
                <a:cs typeface="+mn-ea"/>
                <a:sym typeface="+mn-lt"/>
              </a:rPr>
              <a:t>66%</a:t>
            </a:r>
            <a:endParaRPr lang="id-ID" sz="9600" b="1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55646" y="6331808"/>
            <a:ext cx="1627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pc="300" dirty="0">
                <a:cs typeface="+mn-ea"/>
                <a:sym typeface="+mn-lt"/>
              </a:rPr>
              <a:t>www.website.com</a:t>
            </a:r>
            <a:endParaRPr lang="id-ID" sz="900" spc="300" dirty="0">
              <a:cs typeface="+mn-ea"/>
              <a:sym typeface="+mn-lt"/>
            </a:endParaRPr>
          </a:p>
        </p:txBody>
      </p:sp>
      <p:sp>
        <p:nvSpPr>
          <p:cNvPr id="21" name="Rectangle 44"/>
          <p:cNvSpPr>
            <a:spLocks noChangeArrowheads="1"/>
          </p:cNvSpPr>
          <p:nvPr/>
        </p:nvSpPr>
        <p:spPr bwMode="auto">
          <a:xfrm>
            <a:off x="3559820" y="1382425"/>
            <a:ext cx="8323195" cy="13993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030A0"/>
                </a:solidFill>
                <a:cs typeface="+mn-ea"/>
                <a:sym typeface="+mn-lt"/>
              </a:rPr>
              <a:t>点此替换文本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 sz="2000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help anyone that is stepping into the world of PowerPoint for the very first time. 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526" y="355076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олилиния 15"/>
          <p:cNvSpPr/>
          <p:nvPr/>
        </p:nvSpPr>
        <p:spPr bwMode="auto">
          <a:xfrm>
            <a:off x="0" y="0"/>
            <a:ext cx="9817852" cy="6858001"/>
          </a:xfrm>
          <a:custGeom>
            <a:avLst/>
            <a:gdLst>
              <a:gd name="connsiteX0" fmla="*/ 3242171 w 9817852"/>
              <a:gd name="connsiteY0" fmla="*/ 0 h 6858001"/>
              <a:gd name="connsiteX1" fmla="*/ 9817852 w 9817852"/>
              <a:gd name="connsiteY1" fmla="*/ 0 h 6858001"/>
              <a:gd name="connsiteX2" fmla="*/ 2946076 w 9817852"/>
              <a:gd name="connsiteY2" fmla="*/ 6858001 h 6858001"/>
              <a:gd name="connsiteX3" fmla="*/ 0 w 9817852"/>
              <a:gd name="connsiteY3" fmla="*/ 6858001 h 6858001"/>
              <a:gd name="connsiteX4" fmla="*/ 0 w 9817852"/>
              <a:gd name="connsiteY4" fmla="*/ 323567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852" h="6858001">
                <a:moveTo>
                  <a:pt x="3242171" y="0"/>
                </a:moveTo>
                <a:lnTo>
                  <a:pt x="9817852" y="0"/>
                </a:lnTo>
                <a:lnTo>
                  <a:pt x="2946076" y="6858001"/>
                </a:lnTo>
                <a:lnTo>
                  <a:pt x="0" y="6858001"/>
                </a:lnTo>
                <a:lnTo>
                  <a:pt x="0" y="323567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54750" y="3429000"/>
            <a:ext cx="6619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cs typeface="+mn-ea"/>
                <a:sym typeface="+mn-lt"/>
              </a:rPr>
              <a:t>_Creative Placeholder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400326" y="549275"/>
            <a:ext cx="2271388" cy="227137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-800731" y="1480789"/>
            <a:ext cx="2271388" cy="227137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4"/>
          <p:cNvSpPr>
            <a:spLocks noChangeArrowheads="1"/>
          </p:cNvSpPr>
          <p:nvPr/>
        </p:nvSpPr>
        <p:spPr bwMode="auto">
          <a:xfrm>
            <a:off x="6677805" y="3791128"/>
            <a:ext cx="4559300" cy="17851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030A0"/>
                </a:solidFill>
                <a:cs typeface="+mn-ea"/>
                <a:sym typeface="+mn-lt"/>
              </a:rPr>
              <a:t>点此替换文本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 sz="2000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help anyone that is stepping into the world of PowerPoint for the very first time. 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6108612" cy="6857999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62" y="366526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467284" y="2198191"/>
            <a:ext cx="2484583" cy="1164875"/>
          </a:xfrm>
        </p:spPr>
      </p:pic>
      <p:grpSp>
        <p:nvGrpSpPr>
          <p:cNvPr id="22" name="Group 21"/>
          <p:cNvGrpSpPr/>
          <p:nvPr/>
        </p:nvGrpSpPr>
        <p:grpSpPr>
          <a:xfrm>
            <a:off x="7299435" y="0"/>
            <a:ext cx="1811338" cy="2198191"/>
            <a:chOff x="6493435" y="3390472"/>
            <a:chExt cx="2441407" cy="2632504"/>
          </a:xfrm>
        </p:grpSpPr>
        <p:sp>
          <p:nvSpPr>
            <p:cNvPr id="23" name="Rectangle 22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Oval 5"/>
          <p:cNvSpPr/>
          <p:nvPr/>
        </p:nvSpPr>
        <p:spPr>
          <a:xfrm flipV="1">
            <a:off x="8755565" y="1924050"/>
            <a:ext cx="710416" cy="710416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9110773" y="4780117"/>
            <a:ext cx="2077893" cy="207788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44"/>
          <p:cNvSpPr>
            <a:spLocks noChangeArrowheads="1"/>
          </p:cNvSpPr>
          <p:nvPr/>
        </p:nvSpPr>
        <p:spPr bwMode="auto">
          <a:xfrm>
            <a:off x="2493263" y="4033954"/>
            <a:ext cx="4559300" cy="17851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030A0"/>
                </a:solidFill>
                <a:cs typeface="+mn-ea"/>
                <a:sym typeface="+mn-lt"/>
              </a:rPr>
              <a:t>点此替换文本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 sz="2000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help anyone that is stepping into the world of PowerPoint for the very first time. 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862" y="307089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菱形 25"/>
          <p:cNvSpPr/>
          <p:nvPr/>
        </p:nvSpPr>
        <p:spPr>
          <a:xfrm>
            <a:off x="804635" y="1663140"/>
            <a:ext cx="3531720" cy="3531720"/>
          </a:xfrm>
          <a:prstGeom prst="diamond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1052528" y="3439249"/>
            <a:ext cx="1182414" cy="1182414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2902303" y="1426132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1567552" y="3740319"/>
            <a:ext cx="1334780" cy="133478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572134" y="5182685"/>
            <a:ext cx="0" cy="1020292"/>
          </a:xfrm>
          <a:prstGeom prst="line">
            <a:avLst/>
          </a:prstGeom>
          <a:ln>
            <a:solidFill>
              <a:srgbClr val="0A8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583838" y="1099595"/>
            <a:ext cx="659757" cy="25348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59834" y="1081000"/>
            <a:ext cx="400110" cy="25720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400" b="1" spc="600" dirty="0">
                <a:solidFill>
                  <a:schemeClr val="bg1"/>
                </a:solidFill>
                <a:cs typeface="+mn-ea"/>
                <a:sym typeface="+mn-lt"/>
              </a:rPr>
              <a:t>Add title here</a:t>
            </a:r>
            <a:endParaRPr lang="zh-CN" altLang="en-US" sz="1400" b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4979802" y="4633122"/>
            <a:ext cx="439261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20247" y="1663140"/>
            <a:ext cx="4288353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4000" b="1" dirty="0">
              <a:solidFill>
                <a:srgbClr val="7030A0"/>
              </a:solidFill>
              <a:cs typeface="+mn-ea"/>
              <a:sym typeface="+mn-lt"/>
            </a:endParaRPr>
          </a:p>
          <a:p>
            <a:r>
              <a:rPr lang="en-US" altLang="zh-CN" sz="6600" b="1" dirty="0">
                <a:solidFill>
                  <a:srgbClr val="7030A0"/>
                </a:solidFill>
                <a:cs typeface="+mn-ea"/>
                <a:sym typeface="+mn-lt"/>
              </a:rPr>
              <a:t>03</a:t>
            </a:r>
          </a:p>
          <a:p>
            <a:r>
              <a:rPr lang="zh-CN" altLang="en-US" sz="4000" b="1" dirty="0">
                <a:solidFill>
                  <a:srgbClr val="7030A0"/>
                </a:solidFill>
                <a:cs typeface="+mn-ea"/>
                <a:sym typeface="+mn-lt"/>
              </a:rPr>
              <a:t>第三部分</a:t>
            </a:r>
            <a:endParaRPr lang="en-US" altLang="zh-CN" sz="4000" b="1" dirty="0">
              <a:solidFill>
                <a:srgbClr val="7030A0"/>
              </a:solidFill>
              <a:cs typeface="+mn-ea"/>
              <a:sym typeface="+mn-lt"/>
            </a:endParaRPr>
          </a:p>
          <a:p>
            <a:r>
              <a:rPr lang="zh-CN" altLang="en-US" sz="4000" dirty="0">
                <a:solidFill>
                  <a:srgbClr val="7030A0"/>
                </a:solidFill>
                <a:cs typeface="+mn-ea"/>
                <a:sym typeface="+mn-lt"/>
              </a:rPr>
              <a:t>单击添加标题文本</a:t>
            </a:r>
          </a:p>
        </p:txBody>
      </p:sp>
      <p:sp>
        <p:nvSpPr>
          <p:cNvPr id="29" name="菱形 28"/>
          <p:cNvSpPr/>
          <p:nvPr/>
        </p:nvSpPr>
        <p:spPr>
          <a:xfrm>
            <a:off x="8361815" y="158705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8831372" y="4836110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178" y="243294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430454" cy="4023882"/>
          </a:xfrm>
        </p:spPr>
      </p:pic>
      <p:sp>
        <p:nvSpPr>
          <p:cNvPr id="38" name="Donut 11"/>
          <p:cNvSpPr/>
          <p:nvPr/>
        </p:nvSpPr>
        <p:spPr bwMode="auto">
          <a:xfrm rot="18900000">
            <a:off x="2694988" y="969717"/>
            <a:ext cx="2784468" cy="2784468"/>
          </a:xfrm>
          <a:prstGeom prst="donut">
            <a:avLst>
              <a:gd name="adj" fmla="val 9578"/>
            </a:avLst>
          </a:pr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35638" y="1468558"/>
            <a:ext cx="4330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cs typeface="+mn-ea"/>
                <a:sym typeface="+mn-lt"/>
              </a:rPr>
              <a:t>_Creative Placeholder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271252" y="5089072"/>
            <a:ext cx="1548580" cy="729325"/>
            <a:chOff x="6493435" y="3390472"/>
            <a:chExt cx="2441407" cy="2632504"/>
          </a:xfrm>
        </p:grpSpPr>
        <p:sp>
          <p:nvSpPr>
            <p:cNvPr id="26" name="Rectangle 25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271252" y="4483510"/>
            <a:ext cx="1548580" cy="605562"/>
            <a:chOff x="6493435" y="3390472"/>
            <a:chExt cx="2441407" cy="2632504"/>
          </a:xfrm>
          <a:solidFill>
            <a:srgbClr val="7030A0"/>
          </a:solidFill>
        </p:grpSpPr>
        <p:sp>
          <p:nvSpPr>
            <p:cNvPr id="41" name="Rectangle 40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54" name="Straight Connector 53"/>
          <p:cNvCxnSpPr/>
          <p:nvPr/>
        </p:nvCxnSpPr>
        <p:spPr>
          <a:xfrm flipH="1" flipV="1">
            <a:off x="-118720" y="2955119"/>
            <a:ext cx="1981280" cy="198126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10908671" y="4163771"/>
            <a:ext cx="1981280" cy="198126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6139" y="3681206"/>
            <a:ext cx="6219173" cy="3176794"/>
          </a:xfrm>
        </p:spPr>
      </p:pic>
      <p:sp>
        <p:nvSpPr>
          <p:cNvPr id="56" name="Rectangle 44"/>
          <p:cNvSpPr>
            <a:spLocks noChangeArrowheads="1"/>
          </p:cNvSpPr>
          <p:nvPr/>
        </p:nvSpPr>
        <p:spPr bwMode="auto">
          <a:xfrm>
            <a:off x="5826260" y="2311866"/>
            <a:ext cx="6185788" cy="7140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 sz="2000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help </a:t>
            </a:r>
            <a:r>
              <a:rPr lang="en-US" altLang="zh-CN" sz="2000" dirty="0">
                <a:solidFill>
                  <a:srgbClr val="7030A0"/>
                </a:solidFill>
                <a:cs typeface="+mn-ea"/>
                <a:sym typeface="+mn-lt"/>
              </a:rPr>
              <a:t>you.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704" y="280469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0"/>
          <a:stretch/>
        </p:blipFill>
        <p:spPr>
          <a:xfrm>
            <a:off x="-13723" y="-15376"/>
            <a:ext cx="12229919" cy="6873376"/>
          </a:xfrm>
        </p:spPr>
      </p:pic>
      <p:sp>
        <p:nvSpPr>
          <p:cNvPr id="14" name="Rectangle 13"/>
          <p:cNvSpPr/>
          <p:nvPr/>
        </p:nvSpPr>
        <p:spPr>
          <a:xfrm>
            <a:off x="10420474" y="3660761"/>
            <a:ext cx="1066800" cy="2647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0888390" y="3429000"/>
            <a:ext cx="1351463" cy="977886"/>
            <a:chOff x="6493435" y="3390472"/>
            <a:chExt cx="2441407" cy="2632504"/>
          </a:xfrm>
          <a:solidFill>
            <a:schemeClr val="bg1"/>
          </a:solidFill>
        </p:grpSpPr>
        <p:sp>
          <p:nvSpPr>
            <p:cNvPr id="22" name="Rectangle 21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1552347" y="-2978157"/>
            <a:ext cx="13792200" cy="13792200"/>
            <a:chOff x="-2143433" y="-4810433"/>
            <a:chExt cx="16478866" cy="16478866"/>
          </a:xfrm>
        </p:grpSpPr>
        <p:grpSp>
          <p:nvGrpSpPr>
            <p:cNvPr id="37" name="Group 36"/>
            <p:cNvGrpSpPr/>
            <p:nvPr/>
          </p:nvGrpSpPr>
          <p:grpSpPr>
            <a:xfrm>
              <a:off x="-642272" y="-3309272"/>
              <a:ext cx="13476544" cy="13476544"/>
              <a:chOff x="-804352" y="-3309272"/>
              <a:chExt cx="13476544" cy="13476544"/>
            </a:xfrm>
          </p:grpSpPr>
          <p:sp>
            <p:nvSpPr>
              <p:cNvPr id="39" name="Diamond 38"/>
              <p:cNvSpPr/>
              <p:nvPr/>
            </p:nvSpPr>
            <p:spPr>
              <a:xfrm>
                <a:off x="-804352" y="-3309272"/>
                <a:ext cx="13476544" cy="13476544"/>
              </a:xfrm>
              <a:prstGeom prst="diamond">
                <a:avLst/>
              </a:prstGeom>
              <a:solidFill>
                <a:schemeClr val="bg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40" name="Diamond 39"/>
              <p:cNvSpPr/>
              <p:nvPr/>
            </p:nvSpPr>
            <p:spPr>
              <a:xfrm>
                <a:off x="987638" y="-1679362"/>
                <a:ext cx="10216725" cy="10216725"/>
              </a:xfrm>
              <a:prstGeom prst="diamond">
                <a:avLst/>
              </a:prstGeom>
              <a:solidFill>
                <a:schemeClr val="bg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41" name="Diamond 40"/>
              <p:cNvSpPr/>
              <p:nvPr/>
            </p:nvSpPr>
            <p:spPr>
              <a:xfrm>
                <a:off x="2451680" y="-215320"/>
                <a:ext cx="7288642" cy="7288642"/>
              </a:xfrm>
              <a:prstGeom prst="diamond">
                <a:avLst/>
              </a:prstGeom>
              <a:solidFill>
                <a:schemeClr val="bg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38" name="Diamond 37"/>
            <p:cNvSpPr/>
            <p:nvPr/>
          </p:nvSpPr>
          <p:spPr>
            <a:xfrm>
              <a:off x="-2143433" y="-4810433"/>
              <a:ext cx="16478866" cy="16478866"/>
            </a:xfrm>
            <a:prstGeom prst="diamond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013740" y="3660761"/>
            <a:ext cx="2430474" cy="304698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   </a:t>
            </a:r>
            <a:r>
              <a:rPr lang="en-US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R</a:t>
            </a:r>
            <a:endParaRPr lang="id-ID" sz="4800" b="1" spc="300" dirty="0">
              <a:solidFill>
                <a:schemeClr val="bg1">
                  <a:alpha val="26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	   </a:t>
            </a:r>
            <a:r>
              <a:rPr lang="en-US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E</a:t>
            </a:r>
            <a:endParaRPr lang="id-ID" sz="4800" b="1" spc="300" dirty="0">
              <a:solidFill>
                <a:schemeClr val="bg1">
                  <a:alpha val="26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   </a:t>
            </a:r>
            <a:r>
              <a:rPr lang="en-US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P</a:t>
            </a: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  </a:t>
            </a: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	    </a:t>
            </a:r>
            <a:r>
              <a:rPr lang="en-US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O</a:t>
            </a:r>
            <a:endParaRPr lang="id-ID" sz="4800" b="1" spc="300" dirty="0">
              <a:solidFill>
                <a:schemeClr val="bg1">
                  <a:alpha val="26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80000"/>
              </a:lnSpc>
            </a:pPr>
            <a:r>
              <a:rPr lang="en-US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R   T</a:t>
            </a:r>
            <a:endParaRPr lang="id-ID" sz="4800" b="1" spc="300" dirty="0">
              <a:solidFill>
                <a:schemeClr val="bg1">
                  <a:alpha val="26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14481" y="4984743"/>
            <a:ext cx="371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600" b="1" dirty="0">
                <a:solidFill>
                  <a:schemeClr val="bg1"/>
                </a:solidFill>
                <a:cs typeface="+mn-ea"/>
                <a:sym typeface="+mn-lt"/>
              </a:rPr>
              <a:t>_</a:t>
            </a:r>
            <a:r>
              <a:rPr lang="en-US" sz="3600" b="1" dirty="0">
                <a:solidFill>
                  <a:schemeClr val="bg1"/>
                </a:solidFill>
                <a:cs typeface="+mn-ea"/>
                <a:sym typeface="+mn-lt"/>
              </a:rPr>
              <a:t>Makes Perfect</a:t>
            </a:r>
            <a:endParaRPr lang="id-ID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Rectangle 20"/>
          <p:cNvSpPr/>
          <p:nvPr/>
        </p:nvSpPr>
        <p:spPr>
          <a:xfrm>
            <a:off x="1588" y="0"/>
            <a:ext cx="12190412" cy="6873376"/>
          </a:xfrm>
          <a:prstGeom prst="rect">
            <a:avLst/>
          </a:prstGeom>
          <a:gradFill flip="none" rotWithShape="0">
            <a:gsLst>
              <a:gs pos="0">
                <a:srgbClr val="7030A0"/>
              </a:gs>
              <a:gs pos="100000">
                <a:schemeClr val="accent2">
                  <a:alpha val="42000"/>
                </a:scheme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43" name="TextBox 37"/>
          <p:cNvSpPr txBox="1"/>
          <p:nvPr/>
        </p:nvSpPr>
        <p:spPr>
          <a:xfrm>
            <a:off x="5796481" y="1537902"/>
            <a:ext cx="7439857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en-US" sz="11500" b="1" spc="300" dirty="0">
                <a:solidFill>
                  <a:schemeClr val="bg1">
                    <a:alpha val="27000"/>
                  </a:schemeClr>
                </a:solidFill>
                <a:cs typeface="+mn-ea"/>
                <a:sym typeface="+mn-lt"/>
              </a:rPr>
              <a:t>PRACTICE</a:t>
            </a:r>
            <a:endParaRPr lang="id-ID" sz="11500" b="1" spc="300" dirty="0">
              <a:solidFill>
                <a:schemeClr val="bg1">
                  <a:alpha val="27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2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13704" y="4874886"/>
            <a:ext cx="1207142" cy="959577"/>
            <a:chOff x="6493435" y="3390472"/>
            <a:chExt cx="2441407" cy="2632504"/>
          </a:xfrm>
          <a:solidFill>
            <a:schemeClr val="bg1"/>
          </a:solidFill>
        </p:grpSpPr>
        <p:sp>
          <p:nvSpPr>
            <p:cNvPr id="14" name="Rectangle 13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016789" y="5835650"/>
            <a:ext cx="707989" cy="102235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00998" y="1989138"/>
            <a:ext cx="433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cs typeface="+mn-ea"/>
                <a:sym typeface="+mn-lt"/>
              </a:rPr>
              <a:t>_</a:t>
            </a:r>
            <a:r>
              <a:rPr lang="en-US" sz="3600" b="1" dirty="0">
                <a:cs typeface="+mn-ea"/>
                <a:sym typeface="+mn-lt"/>
              </a:rPr>
              <a:t>A</a:t>
            </a:r>
            <a:r>
              <a:rPr lang="en-US" altLang="zh-CN" sz="3600" b="1" dirty="0">
                <a:cs typeface="+mn-ea"/>
                <a:sym typeface="+mn-lt"/>
              </a:rPr>
              <a:t>dd your title here</a:t>
            </a:r>
            <a:endParaRPr lang="id-ID" sz="3600" b="1" dirty="0">
              <a:cs typeface="+mn-ea"/>
              <a:sym typeface="+mn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887257" y="149780"/>
            <a:ext cx="1981280" cy="198126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292740" y="4876731"/>
            <a:ext cx="1981280" cy="198126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44"/>
          <p:cNvSpPr>
            <a:spLocks noChangeArrowheads="1"/>
          </p:cNvSpPr>
          <p:nvPr/>
        </p:nvSpPr>
        <p:spPr bwMode="auto">
          <a:xfrm>
            <a:off x="7517635" y="3189467"/>
            <a:ext cx="4559300" cy="17851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030A0"/>
                </a:solidFill>
                <a:cs typeface="+mn-ea"/>
                <a:sym typeface="+mn-lt"/>
              </a:rPr>
              <a:t>点此替换文本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 sz="2000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help anyone that is stepping into the world of PowerPoint for the very first time. 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-1" y="846000"/>
            <a:ext cx="6096000" cy="4686934"/>
          </a:xfr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329" y="186781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"/>
          <a:stretch/>
        </p:blipFill>
        <p:spPr>
          <a:xfrm>
            <a:off x="0" y="0"/>
            <a:ext cx="12156437" cy="6857999"/>
          </a:xfrm>
        </p:spPr>
      </p:pic>
      <p:sp>
        <p:nvSpPr>
          <p:cNvPr id="7" name="Rectangle 6"/>
          <p:cNvSpPr/>
          <p:nvPr/>
        </p:nvSpPr>
        <p:spPr>
          <a:xfrm>
            <a:off x="-17782" y="1"/>
            <a:ext cx="12191999" cy="6857999"/>
          </a:xfrm>
          <a:prstGeom prst="rect">
            <a:avLst/>
          </a:prstGeom>
          <a:gradFill>
            <a:gsLst>
              <a:gs pos="0">
                <a:schemeClr val="accent4">
                  <a:alpha val="50000"/>
                </a:schemeClr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Diamond 21"/>
          <p:cNvSpPr/>
          <p:nvPr/>
        </p:nvSpPr>
        <p:spPr>
          <a:xfrm>
            <a:off x="456316" y="-2210684"/>
            <a:ext cx="11279368" cy="11279368"/>
          </a:xfrm>
          <a:prstGeom prst="diamond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3" name="Diamond 22"/>
          <p:cNvSpPr/>
          <p:nvPr/>
        </p:nvSpPr>
        <p:spPr>
          <a:xfrm>
            <a:off x="1956145" y="-846510"/>
            <a:ext cx="8551020" cy="8551020"/>
          </a:xfrm>
          <a:prstGeom prst="diamond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4" name="Diamond 23"/>
          <p:cNvSpPr/>
          <p:nvPr/>
        </p:nvSpPr>
        <p:spPr>
          <a:xfrm>
            <a:off x="3181494" y="378839"/>
            <a:ext cx="6100323" cy="6100323"/>
          </a:xfrm>
          <a:prstGeom prst="diamond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1" name="Diamond 20"/>
          <p:cNvSpPr/>
          <p:nvPr/>
        </p:nvSpPr>
        <p:spPr>
          <a:xfrm>
            <a:off x="-727121" y="-3438525"/>
            <a:ext cx="13792200" cy="13792200"/>
          </a:xfrm>
          <a:prstGeom prst="diamond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6" name="TextBox 9"/>
          <p:cNvSpPr txBox="1"/>
          <p:nvPr/>
        </p:nvSpPr>
        <p:spPr>
          <a:xfrm>
            <a:off x="4828666" y="1694960"/>
            <a:ext cx="2533066" cy="304698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   </a:t>
            </a:r>
            <a:r>
              <a:rPr lang="en-US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I</a:t>
            </a:r>
            <a:endParaRPr lang="id-ID" sz="4800" b="1" spc="300" dirty="0">
              <a:solidFill>
                <a:schemeClr val="bg1">
                  <a:alpha val="26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	   R</a:t>
            </a: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   O  </a:t>
            </a: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	    M</a:t>
            </a: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A</a:t>
            </a:r>
          </a:p>
        </p:txBody>
      </p:sp>
      <p:sp>
        <p:nvSpPr>
          <p:cNvPr id="27" name="TextBox 28"/>
          <p:cNvSpPr txBox="1"/>
          <p:nvPr/>
        </p:nvSpPr>
        <p:spPr>
          <a:xfrm>
            <a:off x="3390901" y="2291272"/>
            <a:ext cx="5410199" cy="179638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500" b="1" spc="100" dirty="0">
                <a:solidFill>
                  <a:schemeClr val="bg1"/>
                </a:solidFill>
                <a:cs typeface="+mn-ea"/>
                <a:sym typeface="+mn-lt"/>
              </a:rPr>
              <a:t>Don't wait for the perfect moment, take the moment and make it perfect!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66764" y="996951"/>
            <a:ext cx="2415914" cy="38719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3429000"/>
            <a:ext cx="1811338" cy="1439862"/>
            <a:chOff x="6493435" y="3390472"/>
            <a:chExt cx="2441407" cy="2632504"/>
          </a:xfrm>
        </p:grpSpPr>
        <p:sp>
          <p:nvSpPr>
            <p:cNvPr id="12" name="Rectangle 11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99019" y="1594694"/>
            <a:ext cx="1984839" cy="304698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/>
                </a:solidFill>
                <a:cs typeface="+mn-ea"/>
                <a:sym typeface="+mn-lt"/>
              </a:rPr>
              <a:t>   </a:t>
            </a:r>
            <a:r>
              <a:rPr lang="en-US" sz="4800" b="1" spc="300" dirty="0">
                <a:solidFill>
                  <a:schemeClr val="bg1"/>
                </a:solidFill>
                <a:cs typeface="+mn-ea"/>
                <a:sym typeface="+mn-lt"/>
              </a:rPr>
              <a:t>Q</a:t>
            </a:r>
            <a:endParaRPr lang="id-ID" sz="4800" b="1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/>
                </a:solidFill>
                <a:cs typeface="+mn-ea"/>
                <a:sym typeface="+mn-lt"/>
              </a:rPr>
              <a:t>	 </a:t>
            </a:r>
            <a:r>
              <a:rPr lang="en-US" sz="4800" b="1" spc="300" dirty="0">
                <a:solidFill>
                  <a:schemeClr val="bg1"/>
                </a:solidFill>
                <a:cs typeface="+mn-ea"/>
                <a:sym typeface="+mn-lt"/>
              </a:rPr>
              <a:t>I</a:t>
            </a:r>
            <a:endParaRPr lang="id-ID" sz="4800" b="1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en-US" sz="4800" b="1" spc="300" dirty="0">
                <a:solidFill>
                  <a:schemeClr val="bg1"/>
                </a:solidFill>
                <a:cs typeface="+mn-ea"/>
                <a:sym typeface="+mn-lt"/>
              </a:rPr>
              <a:t>A</a:t>
            </a:r>
            <a:r>
              <a:rPr lang="id-ID" sz="4800" b="1" spc="300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/>
                </a:solidFill>
                <a:cs typeface="+mn-ea"/>
                <a:sym typeface="+mn-lt"/>
              </a:rPr>
              <a:t>	  </a:t>
            </a:r>
            <a:r>
              <a:rPr lang="en-US" sz="4800" b="1" spc="300" dirty="0">
                <a:solidFill>
                  <a:schemeClr val="bg1"/>
                </a:solidFill>
                <a:cs typeface="+mn-ea"/>
                <a:sym typeface="+mn-lt"/>
              </a:rPr>
              <a:t>N</a:t>
            </a:r>
            <a:endParaRPr lang="id-ID" sz="4800" b="1" spc="3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/>
                </a:solidFill>
                <a:cs typeface="+mn-ea"/>
                <a:sym typeface="+mn-lt"/>
              </a:rPr>
              <a:t>      </a:t>
            </a:r>
            <a:r>
              <a:rPr lang="en-US" sz="4800" b="1" spc="300" dirty="0">
                <a:solidFill>
                  <a:schemeClr val="bg1"/>
                </a:solidFill>
                <a:cs typeface="+mn-ea"/>
                <a:sym typeface="+mn-lt"/>
              </a:rPr>
              <a:t>K</a:t>
            </a:r>
            <a:endParaRPr lang="id-ID" sz="48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80410" y="1865866"/>
            <a:ext cx="829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cs typeface="+mn-ea"/>
                <a:sym typeface="+mn-lt"/>
              </a:rPr>
              <a:t>_</a:t>
            </a:r>
            <a:r>
              <a:rPr lang="en-US" sz="3600" b="1" dirty="0">
                <a:cs typeface="+mn-ea"/>
                <a:sym typeface="+mn-lt"/>
              </a:rPr>
              <a:t>A</a:t>
            </a:r>
            <a:r>
              <a:rPr lang="en-US" altLang="zh-CN" sz="3600" b="1" dirty="0">
                <a:cs typeface="+mn-ea"/>
                <a:sym typeface="+mn-lt"/>
              </a:rPr>
              <a:t>dd your title here</a:t>
            </a:r>
            <a:endParaRPr lang="id-ID" sz="3600" b="1" dirty="0">
              <a:cs typeface="+mn-ea"/>
              <a:sym typeface="+mn-lt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2960366" y="4838700"/>
            <a:ext cx="5865708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en-US" sz="11500" b="1" spc="300" dirty="0">
                <a:solidFill>
                  <a:schemeClr val="bg1">
                    <a:alpha val="27000"/>
                  </a:schemeClr>
                </a:solidFill>
                <a:cs typeface="+mn-ea"/>
                <a:sym typeface="+mn-lt"/>
              </a:rPr>
              <a:t>QIANKU</a:t>
            </a:r>
            <a:endParaRPr lang="id-ID" sz="11500" b="1" spc="300" dirty="0">
              <a:solidFill>
                <a:schemeClr val="bg1">
                  <a:alpha val="27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Rectangle 44"/>
          <p:cNvSpPr>
            <a:spLocks noChangeArrowheads="1"/>
          </p:cNvSpPr>
          <p:nvPr/>
        </p:nvSpPr>
        <p:spPr bwMode="auto">
          <a:xfrm>
            <a:off x="4693848" y="2512197"/>
            <a:ext cx="6787188" cy="14157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030A0"/>
                </a:solidFill>
                <a:cs typeface="+mn-ea"/>
                <a:sym typeface="+mn-lt"/>
              </a:rPr>
              <a:t>点此替换文本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 sz="2000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help anyone that is stepping into the world of PowerPoint for the very first time. 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372" y="283029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/>
      <p:bldP spid="25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菱形 25"/>
          <p:cNvSpPr/>
          <p:nvPr/>
        </p:nvSpPr>
        <p:spPr>
          <a:xfrm>
            <a:off x="804635" y="1663140"/>
            <a:ext cx="3531720" cy="3531720"/>
          </a:xfrm>
          <a:prstGeom prst="diamond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1052528" y="3439249"/>
            <a:ext cx="1182414" cy="1182414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2902303" y="1426132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1567552" y="3740319"/>
            <a:ext cx="1334780" cy="133478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572134" y="5182685"/>
            <a:ext cx="0" cy="1020292"/>
          </a:xfrm>
          <a:prstGeom prst="line">
            <a:avLst/>
          </a:prstGeom>
          <a:ln>
            <a:solidFill>
              <a:srgbClr val="0A8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583838" y="1099595"/>
            <a:ext cx="659757" cy="25348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59834" y="1081000"/>
            <a:ext cx="400110" cy="25720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400" b="1" spc="600" dirty="0">
                <a:solidFill>
                  <a:schemeClr val="bg1"/>
                </a:solidFill>
                <a:cs typeface="+mn-ea"/>
                <a:sym typeface="+mn-lt"/>
              </a:rPr>
              <a:t>Add title here</a:t>
            </a:r>
            <a:endParaRPr lang="zh-CN" altLang="en-US" sz="1400" b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4979802" y="4633122"/>
            <a:ext cx="439261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20247" y="1663140"/>
            <a:ext cx="4288353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4000" b="1" dirty="0">
              <a:solidFill>
                <a:srgbClr val="7030A0"/>
              </a:solidFill>
              <a:cs typeface="+mn-ea"/>
              <a:sym typeface="+mn-lt"/>
            </a:endParaRPr>
          </a:p>
          <a:p>
            <a:r>
              <a:rPr lang="en-US" altLang="zh-CN" sz="6600" b="1" dirty="0">
                <a:solidFill>
                  <a:srgbClr val="7030A0"/>
                </a:solidFill>
                <a:cs typeface="+mn-ea"/>
                <a:sym typeface="+mn-lt"/>
              </a:rPr>
              <a:t>04</a:t>
            </a:r>
          </a:p>
          <a:p>
            <a:r>
              <a:rPr lang="zh-CN" altLang="en-US" sz="4000" b="1" dirty="0">
                <a:solidFill>
                  <a:srgbClr val="7030A0"/>
                </a:solidFill>
                <a:cs typeface="+mn-ea"/>
                <a:sym typeface="+mn-lt"/>
              </a:rPr>
              <a:t>第四部分</a:t>
            </a:r>
            <a:endParaRPr lang="en-US" altLang="zh-CN" sz="4000" b="1" dirty="0">
              <a:solidFill>
                <a:srgbClr val="7030A0"/>
              </a:solidFill>
              <a:cs typeface="+mn-ea"/>
              <a:sym typeface="+mn-lt"/>
            </a:endParaRPr>
          </a:p>
          <a:p>
            <a:r>
              <a:rPr lang="zh-CN" altLang="en-US" sz="4000" dirty="0">
                <a:solidFill>
                  <a:srgbClr val="7030A0"/>
                </a:solidFill>
                <a:cs typeface="+mn-ea"/>
                <a:sym typeface="+mn-lt"/>
              </a:rPr>
              <a:t>单击添加标题文本</a:t>
            </a:r>
          </a:p>
        </p:txBody>
      </p:sp>
      <p:sp>
        <p:nvSpPr>
          <p:cNvPr id="29" name="菱形 28"/>
          <p:cNvSpPr/>
          <p:nvPr/>
        </p:nvSpPr>
        <p:spPr>
          <a:xfrm>
            <a:off x="8361815" y="158705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8831372" y="4836110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178" y="158705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9"/>
          <a:stretch/>
        </p:blipFill>
        <p:spPr>
          <a:xfrm>
            <a:off x="0" y="-27488"/>
            <a:ext cx="12469308" cy="6894808"/>
          </a:xfrm>
        </p:spPr>
      </p:pic>
      <p:sp>
        <p:nvSpPr>
          <p:cNvPr id="37" name="Rectangle 6"/>
          <p:cNvSpPr/>
          <p:nvPr/>
        </p:nvSpPr>
        <p:spPr>
          <a:xfrm>
            <a:off x="-8976" y="-18416"/>
            <a:ext cx="12191999" cy="6894808"/>
          </a:xfrm>
          <a:prstGeom prst="rect">
            <a:avLst/>
          </a:prstGeom>
          <a:gradFill>
            <a:gsLst>
              <a:gs pos="0">
                <a:schemeClr val="accent4">
                  <a:alpha val="50000"/>
                </a:schemeClr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489" name="Shape 1489"/>
          <p:cNvSpPr/>
          <p:nvPr/>
        </p:nvSpPr>
        <p:spPr>
          <a:xfrm rot="2700000">
            <a:off x="3720042" y="-2412768"/>
            <a:ext cx="4751920" cy="4751920"/>
          </a:xfrm>
          <a:prstGeom prst="rect">
            <a:avLst/>
          </a:prstGeom>
          <a:ln w="25400">
            <a:solidFill>
              <a:srgbClr val="FFFFFF">
                <a:alpha val="26338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7309" y="4562625"/>
            <a:ext cx="2997381" cy="36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此处添加文本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9458" y="1081920"/>
            <a:ext cx="6619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id-ID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41472" y="1732068"/>
            <a:ext cx="1648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id-ID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957672" y="3213726"/>
            <a:ext cx="914400" cy="914400"/>
            <a:chOff x="9957672" y="3213726"/>
            <a:chExt cx="914400" cy="914400"/>
          </a:xfrm>
          <a:solidFill>
            <a:srgbClr val="D1B2E8"/>
          </a:solidFill>
        </p:grpSpPr>
        <p:sp>
          <p:nvSpPr>
            <p:cNvPr id="26" name="Frame 25"/>
            <p:cNvSpPr/>
            <p:nvPr/>
          </p:nvSpPr>
          <p:spPr>
            <a:xfrm rot="2700000">
              <a:off x="9957672" y="3213726"/>
              <a:ext cx="914400" cy="914400"/>
            </a:xfrm>
            <a:prstGeom prst="frame">
              <a:avLst>
                <a:gd name="adj1" fmla="val 61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45"/>
            <p:cNvSpPr>
              <a:spLocks noEditPoints="1"/>
            </p:cNvSpPr>
            <p:nvPr/>
          </p:nvSpPr>
          <p:spPr bwMode="auto">
            <a:xfrm>
              <a:off x="10239453" y="3509680"/>
              <a:ext cx="350838" cy="255588"/>
            </a:xfrm>
            <a:custGeom>
              <a:avLst/>
              <a:gdLst>
                <a:gd name="T0" fmla="*/ 218 w 224"/>
                <a:gd name="T1" fmla="*/ 13 h 164"/>
                <a:gd name="T2" fmla="*/ 80 w 224"/>
                <a:gd name="T3" fmla="*/ 12 h 164"/>
                <a:gd name="T4" fmla="*/ 80 w 224"/>
                <a:gd name="T5" fmla="*/ 20 h 164"/>
                <a:gd name="T6" fmla="*/ 203 w 224"/>
                <a:gd name="T7" fmla="*/ 112 h 164"/>
                <a:gd name="T8" fmla="*/ 36 w 224"/>
                <a:gd name="T9" fmla="*/ 3 h 164"/>
                <a:gd name="T10" fmla="*/ 32 w 224"/>
                <a:gd name="T11" fmla="*/ 0 h 164"/>
                <a:gd name="T12" fmla="*/ 0 w 224"/>
                <a:gd name="T13" fmla="*/ 4 h 164"/>
                <a:gd name="T14" fmla="*/ 29 w 224"/>
                <a:gd name="T15" fmla="*/ 8 h 164"/>
                <a:gd name="T16" fmla="*/ 65 w 224"/>
                <a:gd name="T17" fmla="*/ 117 h 164"/>
                <a:gd name="T18" fmla="*/ 205 w 224"/>
                <a:gd name="T19" fmla="*/ 120 h 164"/>
                <a:gd name="T20" fmla="*/ 210 w 224"/>
                <a:gd name="T21" fmla="*/ 116 h 164"/>
                <a:gd name="T22" fmla="*/ 220 w 224"/>
                <a:gd name="T23" fmla="*/ 12 h 164"/>
                <a:gd name="T24" fmla="*/ 148 w 224"/>
                <a:gd name="T25" fmla="*/ 52 h 164"/>
                <a:gd name="T26" fmla="*/ 140 w 224"/>
                <a:gd name="T27" fmla="*/ 52 h 164"/>
                <a:gd name="T28" fmla="*/ 144 w 224"/>
                <a:gd name="T29" fmla="*/ 88 h 164"/>
                <a:gd name="T30" fmla="*/ 168 w 224"/>
                <a:gd name="T31" fmla="*/ 84 h 164"/>
                <a:gd name="T32" fmla="*/ 164 w 224"/>
                <a:gd name="T33" fmla="*/ 48 h 164"/>
                <a:gd name="T34" fmla="*/ 160 w 224"/>
                <a:gd name="T35" fmla="*/ 84 h 164"/>
                <a:gd name="T36" fmla="*/ 168 w 224"/>
                <a:gd name="T37" fmla="*/ 84 h 164"/>
                <a:gd name="T38" fmla="*/ 188 w 224"/>
                <a:gd name="T39" fmla="*/ 52 h 164"/>
                <a:gd name="T40" fmla="*/ 180 w 224"/>
                <a:gd name="T41" fmla="*/ 52 h 164"/>
                <a:gd name="T42" fmla="*/ 184 w 224"/>
                <a:gd name="T43" fmla="*/ 88 h 164"/>
                <a:gd name="T44" fmla="*/ 88 w 224"/>
                <a:gd name="T45" fmla="*/ 84 h 164"/>
                <a:gd name="T46" fmla="*/ 84 w 224"/>
                <a:gd name="T47" fmla="*/ 48 h 164"/>
                <a:gd name="T48" fmla="*/ 80 w 224"/>
                <a:gd name="T49" fmla="*/ 84 h 164"/>
                <a:gd name="T50" fmla="*/ 88 w 224"/>
                <a:gd name="T51" fmla="*/ 84 h 164"/>
                <a:gd name="T52" fmla="*/ 108 w 224"/>
                <a:gd name="T53" fmla="*/ 52 h 164"/>
                <a:gd name="T54" fmla="*/ 100 w 224"/>
                <a:gd name="T55" fmla="*/ 52 h 164"/>
                <a:gd name="T56" fmla="*/ 104 w 224"/>
                <a:gd name="T57" fmla="*/ 88 h 164"/>
                <a:gd name="T58" fmla="*/ 128 w 224"/>
                <a:gd name="T59" fmla="*/ 84 h 164"/>
                <a:gd name="T60" fmla="*/ 124 w 224"/>
                <a:gd name="T61" fmla="*/ 48 h 164"/>
                <a:gd name="T62" fmla="*/ 120 w 224"/>
                <a:gd name="T63" fmla="*/ 84 h 164"/>
                <a:gd name="T64" fmla="*/ 128 w 224"/>
                <a:gd name="T65" fmla="*/ 84 h 164"/>
                <a:gd name="T66" fmla="*/ 74 w 224"/>
                <a:gd name="T67" fmla="*/ 144 h 164"/>
                <a:gd name="T68" fmla="*/ 115 w 224"/>
                <a:gd name="T69" fmla="*/ 144 h 164"/>
                <a:gd name="T70" fmla="*/ 94 w 224"/>
                <a:gd name="T71" fmla="*/ 156 h 164"/>
                <a:gd name="T72" fmla="*/ 94 w 224"/>
                <a:gd name="T73" fmla="*/ 132 h 164"/>
                <a:gd name="T74" fmla="*/ 94 w 224"/>
                <a:gd name="T75" fmla="*/ 156 h 164"/>
                <a:gd name="T76" fmla="*/ 163 w 224"/>
                <a:gd name="T77" fmla="*/ 144 h 164"/>
                <a:gd name="T78" fmla="*/ 203 w 224"/>
                <a:gd name="T79" fmla="*/ 144 h 164"/>
                <a:gd name="T80" fmla="*/ 183 w 224"/>
                <a:gd name="T81" fmla="*/ 156 h 164"/>
                <a:gd name="T82" fmla="*/ 183 w 224"/>
                <a:gd name="T83" fmla="*/ 132 h 164"/>
                <a:gd name="T84" fmla="*/ 183 w 224"/>
                <a:gd name="T85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4" h="164">
                  <a:moveTo>
                    <a:pt x="220" y="12"/>
                  </a:moveTo>
                  <a:cubicBezTo>
                    <a:pt x="219" y="12"/>
                    <a:pt x="219" y="12"/>
                    <a:pt x="218" y="13"/>
                  </a:cubicBezTo>
                  <a:cubicBezTo>
                    <a:pt x="217" y="12"/>
                    <a:pt x="217" y="12"/>
                    <a:pt x="216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8" y="12"/>
                    <a:pt x="76" y="14"/>
                    <a:pt x="76" y="16"/>
                  </a:cubicBezTo>
                  <a:cubicBezTo>
                    <a:pt x="76" y="18"/>
                    <a:pt x="78" y="20"/>
                    <a:pt x="80" y="20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203" y="112"/>
                    <a:pt x="203" y="112"/>
                    <a:pt x="203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5" y="2"/>
                    <a:pt x="35" y="1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4" y="116"/>
                    <a:pt x="65" y="117"/>
                  </a:cubicBezTo>
                  <a:cubicBezTo>
                    <a:pt x="65" y="119"/>
                    <a:pt x="66" y="120"/>
                    <a:pt x="68" y="120"/>
                  </a:cubicBezTo>
                  <a:cubicBezTo>
                    <a:pt x="205" y="120"/>
                    <a:pt x="205" y="120"/>
                    <a:pt x="205" y="120"/>
                  </a:cubicBezTo>
                  <a:cubicBezTo>
                    <a:pt x="206" y="120"/>
                    <a:pt x="207" y="120"/>
                    <a:pt x="207" y="119"/>
                  </a:cubicBezTo>
                  <a:cubicBezTo>
                    <a:pt x="209" y="119"/>
                    <a:pt x="210" y="118"/>
                    <a:pt x="210" y="116"/>
                  </a:cubicBezTo>
                  <a:cubicBezTo>
                    <a:pt x="224" y="17"/>
                    <a:pt x="224" y="17"/>
                    <a:pt x="224" y="17"/>
                  </a:cubicBezTo>
                  <a:cubicBezTo>
                    <a:pt x="224" y="14"/>
                    <a:pt x="222" y="12"/>
                    <a:pt x="220" y="12"/>
                  </a:cubicBezTo>
                  <a:close/>
                  <a:moveTo>
                    <a:pt x="148" y="84"/>
                  </a:moveTo>
                  <a:cubicBezTo>
                    <a:pt x="148" y="52"/>
                    <a:pt x="148" y="52"/>
                    <a:pt x="148" y="52"/>
                  </a:cubicBezTo>
                  <a:cubicBezTo>
                    <a:pt x="148" y="50"/>
                    <a:pt x="146" y="48"/>
                    <a:pt x="144" y="48"/>
                  </a:cubicBezTo>
                  <a:cubicBezTo>
                    <a:pt x="142" y="48"/>
                    <a:pt x="140" y="50"/>
                    <a:pt x="140" y="52"/>
                  </a:cubicBezTo>
                  <a:cubicBezTo>
                    <a:pt x="140" y="84"/>
                    <a:pt x="140" y="84"/>
                    <a:pt x="140" y="84"/>
                  </a:cubicBezTo>
                  <a:cubicBezTo>
                    <a:pt x="140" y="86"/>
                    <a:pt x="142" y="88"/>
                    <a:pt x="144" y="88"/>
                  </a:cubicBezTo>
                  <a:cubicBezTo>
                    <a:pt x="146" y="88"/>
                    <a:pt x="148" y="86"/>
                    <a:pt x="148" y="84"/>
                  </a:cubicBezTo>
                  <a:close/>
                  <a:moveTo>
                    <a:pt x="168" y="84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68" y="50"/>
                    <a:pt x="166" y="48"/>
                    <a:pt x="164" y="48"/>
                  </a:cubicBezTo>
                  <a:cubicBezTo>
                    <a:pt x="162" y="48"/>
                    <a:pt x="160" y="50"/>
                    <a:pt x="160" y="52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6"/>
                    <a:pt x="162" y="88"/>
                    <a:pt x="164" y="88"/>
                  </a:cubicBezTo>
                  <a:cubicBezTo>
                    <a:pt x="166" y="88"/>
                    <a:pt x="168" y="86"/>
                    <a:pt x="168" y="84"/>
                  </a:cubicBezTo>
                  <a:close/>
                  <a:moveTo>
                    <a:pt x="188" y="84"/>
                  </a:moveTo>
                  <a:cubicBezTo>
                    <a:pt x="188" y="52"/>
                    <a:pt x="188" y="52"/>
                    <a:pt x="188" y="52"/>
                  </a:cubicBezTo>
                  <a:cubicBezTo>
                    <a:pt x="188" y="50"/>
                    <a:pt x="186" y="48"/>
                    <a:pt x="184" y="48"/>
                  </a:cubicBezTo>
                  <a:cubicBezTo>
                    <a:pt x="182" y="48"/>
                    <a:pt x="180" y="50"/>
                    <a:pt x="180" y="52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6"/>
                    <a:pt x="182" y="88"/>
                    <a:pt x="184" y="88"/>
                  </a:cubicBezTo>
                  <a:cubicBezTo>
                    <a:pt x="186" y="88"/>
                    <a:pt x="188" y="86"/>
                    <a:pt x="188" y="84"/>
                  </a:cubicBezTo>
                  <a:close/>
                  <a:moveTo>
                    <a:pt x="88" y="84"/>
                  </a:moveTo>
                  <a:cubicBezTo>
                    <a:pt x="88" y="52"/>
                    <a:pt x="88" y="52"/>
                    <a:pt x="88" y="52"/>
                  </a:cubicBezTo>
                  <a:cubicBezTo>
                    <a:pt x="88" y="50"/>
                    <a:pt x="86" y="48"/>
                    <a:pt x="84" y="48"/>
                  </a:cubicBezTo>
                  <a:cubicBezTo>
                    <a:pt x="82" y="48"/>
                    <a:pt x="80" y="50"/>
                    <a:pt x="80" y="52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86"/>
                    <a:pt x="82" y="88"/>
                    <a:pt x="84" y="88"/>
                  </a:cubicBezTo>
                  <a:cubicBezTo>
                    <a:pt x="86" y="88"/>
                    <a:pt x="88" y="86"/>
                    <a:pt x="88" y="84"/>
                  </a:cubicBezTo>
                  <a:close/>
                  <a:moveTo>
                    <a:pt x="108" y="84"/>
                  </a:moveTo>
                  <a:cubicBezTo>
                    <a:pt x="108" y="52"/>
                    <a:pt x="108" y="52"/>
                    <a:pt x="108" y="52"/>
                  </a:cubicBezTo>
                  <a:cubicBezTo>
                    <a:pt x="108" y="50"/>
                    <a:pt x="106" y="48"/>
                    <a:pt x="104" y="48"/>
                  </a:cubicBezTo>
                  <a:cubicBezTo>
                    <a:pt x="102" y="48"/>
                    <a:pt x="100" y="50"/>
                    <a:pt x="100" y="52"/>
                  </a:cubicBezTo>
                  <a:cubicBezTo>
                    <a:pt x="100" y="84"/>
                    <a:pt x="100" y="84"/>
                    <a:pt x="100" y="84"/>
                  </a:cubicBezTo>
                  <a:cubicBezTo>
                    <a:pt x="100" y="86"/>
                    <a:pt x="102" y="88"/>
                    <a:pt x="104" y="88"/>
                  </a:cubicBezTo>
                  <a:cubicBezTo>
                    <a:pt x="106" y="88"/>
                    <a:pt x="108" y="86"/>
                    <a:pt x="108" y="84"/>
                  </a:cubicBezTo>
                  <a:close/>
                  <a:moveTo>
                    <a:pt x="128" y="84"/>
                  </a:moveTo>
                  <a:cubicBezTo>
                    <a:pt x="128" y="52"/>
                    <a:pt x="128" y="52"/>
                    <a:pt x="128" y="52"/>
                  </a:cubicBezTo>
                  <a:cubicBezTo>
                    <a:pt x="128" y="50"/>
                    <a:pt x="126" y="48"/>
                    <a:pt x="124" y="48"/>
                  </a:cubicBezTo>
                  <a:cubicBezTo>
                    <a:pt x="122" y="48"/>
                    <a:pt x="120" y="50"/>
                    <a:pt x="120" y="52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6"/>
                    <a:pt x="122" y="88"/>
                    <a:pt x="124" y="88"/>
                  </a:cubicBezTo>
                  <a:cubicBezTo>
                    <a:pt x="126" y="88"/>
                    <a:pt x="128" y="86"/>
                    <a:pt x="128" y="84"/>
                  </a:cubicBezTo>
                  <a:close/>
                  <a:moveTo>
                    <a:pt x="94" y="124"/>
                  </a:moveTo>
                  <a:cubicBezTo>
                    <a:pt x="83" y="124"/>
                    <a:pt x="74" y="133"/>
                    <a:pt x="74" y="144"/>
                  </a:cubicBezTo>
                  <a:cubicBezTo>
                    <a:pt x="74" y="155"/>
                    <a:pt x="83" y="164"/>
                    <a:pt x="94" y="164"/>
                  </a:cubicBezTo>
                  <a:cubicBezTo>
                    <a:pt x="106" y="164"/>
                    <a:pt x="115" y="155"/>
                    <a:pt x="115" y="144"/>
                  </a:cubicBezTo>
                  <a:cubicBezTo>
                    <a:pt x="115" y="133"/>
                    <a:pt x="106" y="124"/>
                    <a:pt x="94" y="124"/>
                  </a:cubicBezTo>
                  <a:close/>
                  <a:moveTo>
                    <a:pt x="94" y="156"/>
                  </a:moveTo>
                  <a:cubicBezTo>
                    <a:pt x="88" y="156"/>
                    <a:pt x="82" y="150"/>
                    <a:pt x="82" y="144"/>
                  </a:cubicBezTo>
                  <a:cubicBezTo>
                    <a:pt x="82" y="137"/>
                    <a:pt x="88" y="132"/>
                    <a:pt x="94" y="132"/>
                  </a:cubicBezTo>
                  <a:cubicBezTo>
                    <a:pt x="101" y="132"/>
                    <a:pt x="107" y="137"/>
                    <a:pt x="107" y="144"/>
                  </a:cubicBezTo>
                  <a:cubicBezTo>
                    <a:pt x="107" y="150"/>
                    <a:pt x="101" y="156"/>
                    <a:pt x="94" y="156"/>
                  </a:cubicBezTo>
                  <a:close/>
                  <a:moveTo>
                    <a:pt x="183" y="124"/>
                  </a:moveTo>
                  <a:cubicBezTo>
                    <a:pt x="172" y="124"/>
                    <a:pt x="163" y="133"/>
                    <a:pt x="163" y="144"/>
                  </a:cubicBezTo>
                  <a:cubicBezTo>
                    <a:pt x="163" y="155"/>
                    <a:pt x="172" y="164"/>
                    <a:pt x="183" y="164"/>
                  </a:cubicBezTo>
                  <a:cubicBezTo>
                    <a:pt x="194" y="164"/>
                    <a:pt x="203" y="155"/>
                    <a:pt x="203" y="144"/>
                  </a:cubicBezTo>
                  <a:cubicBezTo>
                    <a:pt x="203" y="133"/>
                    <a:pt x="194" y="124"/>
                    <a:pt x="183" y="124"/>
                  </a:cubicBezTo>
                  <a:close/>
                  <a:moveTo>
                    <a:pt x="183" y="156"/>
                  </a:moveTo>
                  <a:cubicBezTo>
                    <a:pt x="176" y="156"/>
                    <a:pt x="171" y="150"/>
                    <a:pt x="171" y="144"/>
                  </a:cubicBezTo>
                  <a:cubicBezTo>
                    <a:pt x="171" y="137"/>
                    <a:pt x="176" y="132"/>
                    <a:pt x="183" y="132"/>
                  </a:cubicBezTo>
                  <a:cubicBezTo>
                    <a:pt x="190" y="132"/>
                    <a:pt x="195" y="137"/>
                    <a:pt x="195" y="144"/>
                  </a:cubicBezTo>
                  <a:cubicBezTo>
                    <a:pt x="195" y="150"/>
                    <a:pt x="190" y="156"/>
                    <a:pt x="183" y="1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220261" y="3213724"/>
            <a:ext cx="914400" cy="914400"/>
            <a:chOff x="4220261" y="3213724"/>
            <a:chExt cx="914400" cy="914400"/>
          </a:xfrm>
          <a:solidFill>
            <a:srgbClr val="D1B2E8"/>
          </a:solidFill>
        </p:grpSpPr>
        <p:sp>
          <p:nvSpPr>
            <p:cNvPr id="24" name="Frame 23"/>
            <p:cNvSpPr/>
            <p:nvPr/>
          </p:nvSpPr>
          <p:spPr>
            <a:xfrm rot="2700000">
              <a:off x="4220261" y="3213724"/>
              <a:ext cx="914400" cy="914400"/>
            </a:xfrm>
            <a:prstGeom prst="frame">
              <a:avLst>
                <a:gd name="adj1" fmla="val 61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20"/>
            <p:cNvSpPr>
              <a:spLocks noEditPoints="1"/>
            </p:cNvSpPr>
            <p:nvPr/>
          </p:nvSpPr>
          <p:spPr bwMode="auto">
            <a:xfrm>
              <a:off x="4456005" y="3509515"/>
              <a:ext cx="442913" cy="284163"/>
            </a:xfrm>
            <a:custGeom>
              <a:avLst/>
              <a:gdLst>
                <a:gd name="T0" fmla="*/ 177 w 236"/>
                <a:gd name="T1" fmla="*/ 2 h 152"/>
                <a:gd name="T2" fmla="*/ 145 w 236"/>
                <a:gd name="T3" fmla="*/ 5 h 152"/>
                <a:gd name="T4" fmla="*/ 90 w 236"/>
                <a:gd name="T5" fmla="*/ 5 h 152"/>
                <a:gd name="T6" fmla="*/ 58 w 236"/>
                <a:gd name="T7" fmla="*/ 2 h 152"/>
                <a:gd name="T8" fmla="*/ 19 w 236"/>
                <a:gd name="T9" fmla="*/ 150 h 152"/>
                <a:gd name="T10" fmla="*/ 67 w 236"/>
                <a:gd name="T11" fmla="*/ 125 h 152"/>
                <a:gd name="T12" fmla="*/ 118 w 236"/>
                <a:gd name="T13" fmla="*/ 106 h 152"/>
                <a:gd name="T14" fmla="*/ 168 w 236"/>
                <a:gd name="T15" fmla="*/ 125 h 152"/>
                <a:gd name="T16" fmla="*/ 216 w 236"/>
                <a:gd name="T17" fmla="*/ 150 h 152"/>
                <a:gd name="T18" fmla="*/ 213 w 236"/>
                <a:gd name="T19" fmla="*/ 143 h 152"/>
                <a:gd name="T20" fmla="*/ 174 w 236"/>
                <a:gd name="T21" fmla="*/ 120 h 152"/>
                <a:gd name="T22" fmla="*/ 118 w 236"/>
                <a:gd name="T23" fmla="*/ 98 h 152"/>
                <a:gd name="T24" fmla="*/ 61 w 236"/>
                <a:gd name="T25" fmla="*/ 120 h 152"/>
                <a:gd name="T26" fmla="*/ 23 w 236"/>
                <a:gd name="T27" fmla="*/ 143 h 152"/>
                <a:gd name="T28" fmla="*/ 61 w 236"/>
                <a:gd name="T29" fmla="*/ 9 h 152"/>
                <a:gd name="T30" fmla="*/ 88 w 236"/>
                <a:gd name="T31" fmla="*/ 12 h 152"/>
                <a:gd name="T32" fmla="*/ 148 w 236"/>
                <a:gd name="T33" fmla="*/ 12 h 152"/>
                <a:gd name="T34" fmla="*/ 175 w 236"/>
                <a:gd name="T35" fmla="*/ 9 h 152"/>
                <a:gd name="T36" fmla="*/ 213 w 236"/>
                <a:gd name="T37" fmla="*/ 143 h 152"/>
                <a:gd name="T38" fmla="*/ 174 w 236"/>
                <a:gd name="T39" fmla="*/ 35 h 152"/>
                <a:gd name="T40" fmla="*/ 174 w 236"/>
                <a:gd name="T41" fmla="*/ 48 h 152"/>
                <a:gd name="T42" fmla="*/ 174 w 236"/>
                <a:gd name="T43" fmla="*/ 48 h 152"/>
                <a:gd name="T44" fmla="*/ 187 w 236"/>
                <a:gd name="T45" fmla="*/ 47 h 152"/>
                <a:gd name="T46" fmla="*/ 162 w 236"/>
                <a:gd name="T47" fmla="*/ 35 h 152"/>
                <a:gd name="T48" fmla="*/ 162 w 236"/>
                <a:gd name="T49" fmla="*/ 35 h 152"/>
                <a:gd name="T50" fmla="*/ 43 w 236"/>
                <a:gd name="T51" fmla="*/ 41 h 152"/>
                <a:gd name="T52" fmla="*/ 76 w 236"/>
                <a:gd name="T53" fmla="*/ 41 h 152"/>
                <a:gd name="T54" fmla="*/ 59 w 236"/>
                <a:gd name="T55" fmla="*/ 50 h 152"/>
                <a:gd name="T56" fmla="*/ 59 w 236"/>
                <a:gd name="T57" fmla="*/ 32 h 152"/>
                <a:gd name="T58" fmla="*/ 59 w 236"/>
                <a:gd name="T59" fmla="*/ 50 h 152"/>
                <a:gd name="T60" fmla="*/ 131 w 236"/>
                <a:gd name="T61" fmla="*/ 77 h 152"/>
                <a:gd name="T62" fmla="*/ 165 w 236"/>
                <a:gd name="T63" fmla="*/ 77 h 152"/>
                <a:gd name="T64" fmla="*/ 148 w 236"/>
                <a:gd name="T65" fmla="*/ 86 h 152"/>
                <a:gd name="T66" fmla="*/ 148 w 236"/>
                <a:gd name="T67" fmla="*/ 68 h 152"/>
                <a:gd name="T68" fmla="*/ 148 w 236"/>
                <a:gd name="T69" fmla="*/ 86 h 152"/>
                <a:gd name="T70" fmla="*/ 73 w 236"/>
                <a:gd name="T71" fmla="*/ 71 h 152"/>
                <a:gd name="T72" fmla="*/ 117 w 236"/>
                <a:gd name="T73" fmla="*/ 71 h 152"/>
                <a:gd name="T74" fmla="*/ 107 w 236"/>
                <a:gd name="T75" fmla="*/ 77 h 152"/>
                <a:gd name="T76" fmla="*/ 99 w 236"/>
                <a:gd name="T77" fmla="*/ 83 h 152"/>
                <a:gd name="T78" fmla="*/ 95 w 236"/>
                <a:gd name="T79" fmla="*/ 85 h 152"/>
                <a:gd name="T80" fmla="*/ 91 w 236"/>
                <a:gd name="T81" fmla="*/ 83 h 152"/>
                <a:gd name="T82" fmla="*/ 83 w 236"/>
                <a:gd name="T83" fmla="*/ 77 h 152"/>
                <a:gd name="T84" fmla="*/ 83 w 236"/>
                <a:gd name="T85" fmla="*/ 64 h 152"/>
                <a:gd name="T86" fmla="*/ 91 w 236"/>
                <a:gd name="T87" fmla="*/ 59 h 152"/>
                <a:gd name="T88" fmla="*/ 95 w 236"/>
                <a:gd name="T89" fmla="*/ 57 h 152"/>
                <a:gd name="T90" fmla="*/ 99 w 236"/>
                <a:gd name="T91" fmla="*/ 59 h 152"/>
                <a:gd name="T92" fmla="*/ 108 w 236"/>
                <a:gd name="T93" fmla="*/ 64 h 152"/>
                <a:gd name="T94" fmla="*/ 107 w 236"/>
                <a:gd name="T95" fmla="*/ 77 h 152"/>
                <a:gd name="T96" fmla="*/ 132 w 236"/>
                <a:gd name="T97" fmla="*/ 30 h 152"/>
                <a:gd name="T98" fmla="*/ 118 w 236"/>
                <a:gd name="T99" fmla="*/ 27 h 152"/>
                <a:gd name="T100" fmla="*/ 104 w 236"/>
                <a:gd name="T101" fmla="*/ 30 h 152"/>
                <a:gd name="T102" fmla="*/ 104 w 236"/>
                <a:gd name="T103" fmla="*/ 38 h 152"/>
                <a:gd name="T104" fmla="*/ 118 w 236"/>
                <a:gd name="T105" fmla="*/ 41 h 152"/>
                <a:gd name="T106" fmla="*/ 132 w 236"/>
                <a:gd name="T107" fmla="*/ 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6" h="152">
                  <a:moveTo>
                    <a:pt x="224" y="71"/>
                  </a:moveTo>
                  <a:cubicBezTo>
                    <a:pt x="214" y="33"/>
                    <a:pt x="203" y="9"/>
                    <a:pt x="177" y="2"/>
                  </a:cubicBezTo>
                  <a:cubicBezTo>
                    <a:pt x="173" y="1"/>
                    <a:pt x="169" y="0"/>
                    <a:pt x="165" y="0"/>
                  </a:cubicBezTo>
                  <a:cubicBezTo>
                    <a:pt x="157" y="0"/>
                    <a:pt x="151" y="2"/>
                    <a:pt x="145" y="5"/>
                  </a:cubicBezTo>
                  <a:cubicBezTo>
                    <a:pt x="138" y="7"/>
                    <a:pt x="130" y="10"/>
                    <a:pt x="118" y="10"/>
                  </a:cubicBezTo>
                  <a:cubicBezTo>
                    <a:pt x="105" y="10"/>
                    <a:pt x="97" y="7"/>
                    <a:pt x="90" y="5"/>
                  </a:cubicBezTo>
                  <a:cubicBezTo>
                    <a:pt x="84" y="2"/>
                    <a:pt x="78" y="0"/>
                    <a:pt x="70" y="0"/>
                  </a:cubicBezTo>
                  <a:cubicBezTo>
                    <a:pt x="66" y="0"/>
                    <a:pt x="62" y="1"/>
                    <a:pt x="58" y="2"/>
                  </a:cubicBezTo>
                  <a:cubicBezTo>
                    <a:pt x="32" y="9"/>
                    <a:pt x="21" y="33"/>
                    <a:pt x="11" y="71"/>
                  </a:cubicBezTo>
                  <a:cubicBezTo>
                    <a:pt x="0" y="113"/>
                    <a:pt x="3" y="143"/>
                    <a:pt x="19" y="150"/>
                  </a:cubicBezTo>
                  <a:cubicBezTo>
                    <a:pt x="22" y="151"/>
                    <a:pt x="25" y="152"/>
                    <a:pt x="28" y="152"/>
                  </a:cubicBezTo>
                  <a:cubicBezTo>
                    <a:pt x="43" y="152"/>
                    <a:pt x="56" y="137"/>
                    <a:pt x="67" y="125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78" y="112"/>
                    <a:pt x="96" y="106"/>
                    <a:pt x="118" y="106"/>
                  </a:cubicBezTo>
                  <a:cubicBezTo>
                    <a:pt x="142" y="106"/>
                    <a:pt x="156" y="111"/>
                    <a:pt x="166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9" y="137"/>
                    <a:pt x="192" y="152"/>
                    <a:pt x="207" y="152"/>
                  </a:cubicBezTo>
                  <a:cubicBezTo>
                    <a:pt x="210" y="152"/>
                    <a:pt x="213" y="151"/>
                    <a:pt x="216" y="150"/>
                  </a:cubicBezTo>
                  <a:cubicBezTo>
                    <a:pt x="232" y="143"/>
                    <a:pt x="236" y="113"/>
                    <a:pt x="224" y="71"/>
                  </a:cubicBezTo>
                  <a:close/>
                  <a:moveTo>
                    <a:pt x="213" y="143"/>
                  </a:moveTo>
                  <a:cubicBezTo>
                    <a:pt x="211" y="144"/>
                    <a:pt x="209" y="144"/>
                    <a:pt x="207" y="144"/>
                  </a:cubicBezTo>
                  <a:cubicBezTo>
                    <a:pt x="196" y="144"/>
                    <a:pt x="184" y="130"/>
                    <a:pt x="174" y="120"/>
                  </a:cubicBezTo>
                  <a:cubicBezTo>
                    <a:pt x="172" y="117"/>
                    <a:pt x="172" y="117"/>
                    <a:pt x="172" y="117"/>
                  </a:cubicBezTo>
                  <a:cubicBezTo>
                    <a:pt x="161" y="104"/>
                    <a:pt x="144" y="98"/>
                    <a:pt x="118" y="98"/>
                  </a:cubicBezTo>
                  <a:cubicBezTo>
                    <a:pt x="93" y="98"/>
                    <a:pt x="74" y="105"/>
                    <a:pt x="64" y="117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52" y="130"/>
                    <a:pt x="39" y="144"/>
                    <a:pt x="28" y="144"/>
                  </a:cubicBezTo>
                  <a:cubicBezTo>
                    <a:pt x="26" y="144"/>
                    <a:pt x="24" y="144"/>
                    <a:pt x="23" y="143"/>
                  </a:cubicBezTo>
                  <a:cubicBezTo>
                    <a:pt x="11" y="138"/>
                    <a:pt x="9" y="110"/>
                    <a:pt x="19" y="73"/>
                  </a:cubicBezTo>
                  <a:cubicBezTo>
                    <a:pt x="28" y="38"/>
                    <a:pt x="38" y="15"/>
                    <a:pt x="61" y="9"/>
                  </a:cubicBezTo>
                  <a:cubicBezTo>
                    <a:pt x="64" y="8"/>
                    <a:pt x="67" y="8"/>
                    <a:pt x="70" y="8"/>
                  </a:cubicBezTo>
                  <a:cubicBezTo>
                    <a:pt x="76" y="8"/>
                    <a:pt x="82" y="10"/>
                    <a:pt x="88" y="12"/>
                  </a:cubicBezTo>
                  <a:cubicBezTo>
                    <a:pt x="95" y="15"/>
                    <a:pt x="104" y="18"/>
                    <a:pt x="118" y="18"/>
                  </a:cubicBezTo>
                  <a:cubicBezTo>
                    <a:pt x="131" y="18"/>
                    <a:pt x="140" y="15"/>
                    <a:pt x="148" y="12"/>
                  </a:cubicBezTo>
                  <a:cubicBezTo>
                    <a:pt x="154" y="10"/>
                    <a:pt x="159" y="8"/>
                    <a:pt x="165" y="8"/>
                  </a:cubicBezTo>
                  <a:cubicBezTo>
                    <a:pt x="168" y="8"/>
                    <a:pt x="171" y="8"/>
                    <a:pt x="175" y="9"/>
                  </a:cubicBezTo>
                  <a:cubicBezTo>
                    <a:pt x="197" y="15"/>
                    <a:pt x="207" y="38"/>
                    <a:pt x="217" y="73"/>
                  </a:cubicBezTo>
                  <a:cubicBezTo>
                    <a:pt x="226" y="110"/>
                    <a:pt x="225" y="138"/>
                    <a:pt x="213" y="143"/>
                  </a:cubicBezTo>
                  <a:close/>
                  <a:moveTo>
                    <a:pt x="174" y="23"/>
                  </a:moveTo>
                  <a:cubicBezTo>
                    <a:pt x="167" y="23"/>
                    <a:pt x="167" y="35"/>
                    <a:pt x="174" y="35"/>
                  </a:cubicBezTo>
                  <a:cubicBezTo>
                    <a:pt x="182" y="35"/>
                    <a:pt x="182" y="23"/>
                    <a:pt x="174" y="23"/>
                  </a:cubicBezTo>
                  <a:close/>
                  <a:moveTo>
                    <a:pt x="174" y="48"/>
                  </a:moveTo>
                  <a:cubicBezTo>
                    <a:pt x="167" y="48"/>
                    <a:pt x="167" y="60"/>
                    <a:pt x="174" y="60"/>
                  </a:cubicBezTo>
                  <a:cubicBezTo>
                    <a:pt x="182" y="60"/>
                    <a:pt x="182" y="48"/>
                    <a:pt x="174" y="48"/>
                  </a:cubicBezTo>
                  <a:close/>
                  <a:moveTo>
                    <a:pt x="187" y="35"/>
                  </a:moveTo>
                  <a:cubicBezTo>
                    <a:pt x="179" y="35"/>
                    <a:pt x="179" y="47"/>
                    <a:pt x="187" y="47"/>
                  </a:cubicBezTo>
                  <a:cubicBezTo>
                    <a:pt x="194" y="47"/>
                    <a:pt x="194" y="35"/>
                    <a:pt x="187" y="35"/>
                  </a:cubicBezTo>
                  <a:close/>
                  <a:moveTo>
                    <a:pt x="162" y="35"/>
                  </a:moveTo>
                  <a:cubicBezTo>
                    <a:pt x="154" y="35"/>
                    <a:pt x="154" y="47"/>
                    <a:pt x="162" y="47"/>
                  </a:cubicBezTo>
                  <a:cubicBezTo>
                    <a:pt x="170" y="47"/>
                    <a:pt x="170" y="35"/>
                    <a:pt x="162" y="35"/>
                  </a:cubicBezTo>
                  <a:close/>
                  <a:moveTo>
                    <a:pt x="59" y="24"/>
                  </a:moveTo>
                  <a:cubicBezTo>
                    <a:pt x="50" y="24"/>
                    <a:pt x="43" y="32"/>
                    <a:pt x="43" y="41"/>
                  </a:cubicBezTo>
                  <a:cubicBezTo>
                    <a:pt x="43" y="50"/>
                    <a:pt x="50" y="58"/>
                    <a:pt x="59" y="58"/>
                  </a:cubicBezTo>
                  <a:cubicBezTo>
                    <a:pt x="69" y="58"/>
                    <a:pt x="76" y="50"/>
                    <a:pt x="76" y="41"/>
                  </a:cubicBezTo>
                  <a:cubicBezTo>
                    <a:pt x="76" y="32"/>
                    <a:pt x="69" y="24"/>
                    <a:pt x="59" y="24"/>
                  </a:cubicBezTo>
                  <a:close/>
                  <a:moveTo>
                    <a:pt x="59" y="50"/>
                  </a:moveTo>
                  <a:cubicBezTo>
                    <a:pt x="55" y="50"/>
                    <a:pt x="51" y="46"/>
                    <a:pt x="51" y="41"/>
                  </a:cubicBezTo>
                  <a:cubicBezTo>
                    <a:pt x="51" y="36"/>
                    <a:pt x="55" y="32"/>
                    <a:pt x="59" y="32"/>
                  </a:cubicBezTo>
                  <a:cubicBezTo>
                    <a:pt x="64" y="32"/>
                    <a:pt x="68" y="36"/>
                    <a:pt x="68" y="41"/>
                  </a:cubicBezTo>
                  <a:cubicBezTo>
                    <a:pt x="68" y="46"/>
                    <a:pt x="64" y="50"/>
                    <a:pt x="59" y="50"/>
                  </a:cubicBezTo>
                  <a:close/>
                  <a:moveTo>
                    <a:pt x="148" y="60"/>
                  </a:moveTo>
                  <a:cubicBezTo>
                    <a:pt x="138" y="60"/>
                    <a:pt x="131" y="68"/>
                    <a:pt x="131" y="77"/>
                  </a:cubicBezTo>
                  <a:cubicBezTo>
                    <a:pt x="131" y="86"/>
                    <a:pt x="138" y="93"/>
                    <a:pt x="148" y="93"/>
                  </a:cubicBezTo>
                  <a:cubicBezTo>
                    <a:pt x="157" y="93"/>
                    <a:pt x="165" y="86"/>
                    <a:pt x="165" y="77"/>
                  </a:cubicBezTo>
                  <a:cubicBezTo>
                    <a:pt x="165" y="68"/>
                    <a:pt x="157" y="60"/>
                    <a:pt x="148" y="60"/>
                  </a:cubicBezTo>
                  <a:close/>
                  <a:moveTo>
                    <a:pt x="148" y="86"/>
                  </a:moveTo>
                  <a:cubicBezTo>
                    <a:pt x="143" y="86"/>
                    <a:pt x="139" y="82"/>
                    <a:pt x="139" y="77"/>
                  </a:cubicBezTo>
                  <a:cubicBezTo>
                    <a:pt x="139" y="72"/>
                    <a:pt x="143" y="68"/>
                    <a:pt x="148" y="68"/>
                  </a:cubicBezTo>
                  <a:cubicBezTo>
                    <a:pt x="153" y="68"/>
                    <a:pt x="157" y="72"/>
                    <a:pt x="157" y="77"/>
                  </a:cubicBezTo>
                  <a:cubicBezTo>
                    <a:pt x="157" y="82"/>
                    <a:pt x="153" y="86"/>
                    <a:pt x="148" y="86"/>
                  </a:cubicBezTo>
                  <a:close/>
                  <a:moveTo>
                    <a:pt x="95" y="49"/>
                  </a:moveTo>
                  <a:cubicBezTo>
                    <a:pt x="83" y="49"/>
                    <a:pt x="73" y="59"/>
                    <a:pt x="73" y="71"/>
                  </a:cubicBezTo>
                  <a:cubicBezTo>
                    <a:pt x="73" y="83"/>
                    <a:pt x="83" y="92"/>
                    <a:pt x="95" y="92"/>
                  </a:cubicBezTo>
                  <a:cubicBezTo>
                    <a:pt x="107" y="92"/>
                    <a:pt x="117" y="83"/>
                    <a:pt x="117" y="71"/>
                  </a:cubicBezTo>
                  <a:cubicBezTo>
                    <a:pt x="117" y="59"/>
                    <a:pt x="107" y="49"/>
                    <a:pt x="95" y="49"/>
                  </a:cubicBezTo>
                  <a:close/>
                  <a:moveTo>
                    <a:pt x="107" y="77"/>
                  </a:moveTo>
                  <a:cubicBezTo>
                    <a:pt x="107" y="77"/>
                    <a:pt x="106" y="77"/>
                    <a:pt x="105" y="77"/>
                  </a:cubicBezTo>
                  <a:cubicBezTo>
                    <a:pt x="102" y="77"/>
                    <a:pt x="99" y="80"/>
                    <a:pt x="99" y="83"/>
                  </a:cubicBezTo>
                  <a:cubicBezTo>
                    <a:pt x="99" y="83"/>
                    <a:pt x="99" y="84"/>
                    <a:pt x="99" y="84"/>
                  </a:cubicBezTo>
                  <a:cubicBezTo>
                    <a:pt x="98" y="84"/>
                    <a:pt x="97" y="85"/>
                    <a:pt x="95" y="85"/>
                  </a:cubicBezTo>
                  <a:cubicBezTo>
                    <a:pt x="94" y="85"/>
                    <a:pt x="92" y="84"/>
                    <a:pt x="91" y="84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0"/>
                    <a:pt x="88" y="77"/>
                    <a:pt x="85" y="77"/>
                  </a:cubicBezTo>
                  <a:cubicBezTo>
                    <a:pt x="84" y="77"/>
                    <a:pt x="84" y="77"/>
                    <a:pt x="83" y="77"/>
                  </a:cubicBezTo>
                  <a:cubicBezTo>
                    <a:pt x="82" y="75"/>
                    <a:pt x="81" y="73"/>
                    <a:pt x="81" y="71"/>
                  </a:cubicBezTo>
                  <a:cubicBezTo>
                    <a:pt x="81" y="68"/>
                    <a:pt x="82" y="66"/>
                    <a:pt x="83" y="64"/>
                  </a:cubicBezTo>
                  <a:cubicBezTo>
                    <a:pt x="84" y="65"/>
                    <a:pt x="84" y="65"/>
                    <a:pt x="85" y="65"/>
                  </a:cubicBezTo>
                  <a:cubicBezTo>
                    <a:pt x="88" y="65"/>
                    <a:pt x="91" y="62"/>
                    <a:pt x="91" y="59"/>
                  </a:cubicBezTo>
                  <a:cubicBezTo>
                    <a:pt x="91" y="59"/>
                    <a:pt x="91" y="58"/>
                    <a:pt x="91" y="58"/>
                  </a:cubicBezTo>
                  <a:cubicBezTo>
                    <a:pt x="92" y="57"/>
                    <a:pt x="94" y="57"/>
                    <a:pt x="95" y="57"/>
                  </a:cubicBezTo>
                  <a:cubicBezTo>
                    <a:pt x="97" y="57"/>
                    <a:pt x="98" y="57"/>
                    <a:pt x="99" y="58"/>
                  </a:cubicBezTo>
                  <a:cubicBezTo>
                    <a:pt x="99" y="58"/>
                    <a:pt x="99" y="58"/>
                    <a:pt x="99" y="59"/>
                  </a:cubicBezTo>
                  <a:cubicBezTo>
                    <a:pt x="99" y="62"/>
                    <a:pt x="102" y="65"/>
                    <a:pt x="105" y="65"/>
                  </a:cubicBezTo>
                  <a:cubicBezTo>
                    <a:pt x="106" y="65"/>
                    <a:pt x="107" y="65"/>
                    <a:pt x="108" y="64"/>
                  </a:cubicBezTo>
                  <a:cubicBezTo>
                    <a:pt x="109" y="66"/>
                    <a:pt x="109" y="68"/>
                    <a:pt x="109" y="71"/>
                  </a:cubicBezTo>
                  <a:cubicBezTo>
                    <a:pt x="109" y="73"/>
                    <a:pt x="109" y="75"/>
                    <a:pt x="107" y="77"/>
                  </a:cubicBezTo>
                  <a:close/>
                  <a:moveTo>
                    <a:pt x="136" y="34"/>
                  </a:moveTo>
                  <a:cubicBezTo>
                    <a:pt x="136" y="32"/>
                    <a:pt x="134" y="30"/>
                    <a:pt x="132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28"/>
                    <a:pt x="120" y="27"/>
                    <a:pt x="118" y="27"/>
                  </a:cubicBezTo>
                  <a:cubicBezTo>
                    <a:pt x="116" y="27"/>
                    <a:pt x="114" y="28"/>
                    <a:pt x="11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2" y="30"/>
                    <a:pt x="100" y="32"/>
                    <a:pt x="100" y="34"/>
                  </a:cubicBezTo>
                  <a:cubicBezTo>
                    <a:pt x="100" y="36"/>
                    <a:pt x="102" y="38"/>
                    <a:pt x="104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3" y="40"/>
                    <a:pt x="116" y="41"/>
                    <a:pt x="118" y="41"/>
                  </a:cubicBezTo>
                  <a:cubicBezTo>
                    <a:pt x="121" y="41"/>
                    <a:pt x="123" y="40"/>
                    <a:pt x="124" y="38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4" y="38"/>
                    <a:pt x="136" y="36"/>
                    <a:pt x="136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070866" y="3213725"/>
            <a:ext cx="914400" cy="914400"/>
            <a:chOff x="7070866" y="3213725"/>
            <a:chExt cx="914400" cy="914400"/>
          </a:xfrm>
          <a:solidFill>
            <a:srgbClr val="D1B2E8"/>
          </a:solidFill>
        </p:grpSpPr>
        <p:sp>
          <p:nvSpPr>
            <p:cNvPr id="25" name="Frame 24"/>
            <p:cNvSpPr/>
            <p:nvPr/>
          </p:nvSpPr>
          <p:spPr>
            <a:xfrm rot="2700000">
              <a:off x="7070866" y="3213725"/>
              <a:ext cx="914400" cy="914400"/>
            </a:xfrm>
            <a:prstGeom prst="frame">
              <a:avLst>
                <a:gd name="adj1" fmla="val 61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24"/>
            <p:cNvSpPr>
              <a:spLocks noEditPoints="1"/>
            </p:cNvSpPr>
            <p:nvPr/>
          </p:nvSpPr>
          <p:spPr bwMode="auto">
            <a:xfrm>
              <a:off x="7324866" y="3476453"/>
              <a:ext cx="406400" cy="388938"/>
            </a:xfrm>
            <a:custGeom>
              <a:avLst/>
              <a:gdLst>
                <a:gd name="T0" fmla="*/ 196 w 216"/>
                <a:gd name="T1" fmla="*/ 0 h 208"/>
                <a:gd name="T2" fmla="*/ 20 w 216"/>
                <a:gd name="T3" fmla="*/ 0 h 208"/>
                <a:gd name="T4" fmla="*/ 0 w 216"/>
                <a:gd name="T5" fmla="*/ 20 h 208"/>
                <a:gd name="T6" fmla="*/ 0 w 216"/>
                <a:gd name="T7" fmla="*/ 148 h 208"/>
                <a:gd name="T8" fmla="*/ 20 w 216"/>
                <a:gd name="T9" fmla="*/ 168 h 208"/>
                <a:gd name="T10" fmla="*/ 196 w 216"/>
                <a:gd name="T11" fmla="*/ 168 h 208"/>
                <a:gd name="T12" fmla="*/ 216 w 216"/>
                <a:gd name="T13" fmla="*/ 148 h 208"/>
                <a:gd name="T14" fmla="*/ 216 w 216"/>
                <a:gd name="T15" fmla="*/ 20 h 208"/>
                <a:gd name="T16" fmla="*/ 196 w 216"/>
                <a:gd name="T17" fmla="*/ 0 h 208"/>
                <a:gd name="T18" fmla="*/ 208 w 216"/>
                <a:gd name="T19" fmla="*/ 148 h 208"/>
                <a:gd name="T20" fmla="*/ 196 w 216"/>
                <a:gd name="T21" fmla="*/ 160 h 208"/>
                <a:gd name="T22" fmla="*/ 20 w 216"/>
                <a:gd name="T23" fmla="*/ 160 h 208"/>
                <a:gd name="T24" fmla="*/ 8 w 216"/>
                <a:gd name="T25" fmla="*/ 148 h 208"/>
                <a:gd name="T26" fmla="*/ 8 w 216"/>
                <a:gd name="T27" fmla="*/ 140 h 208"/>
                <a:gd name="T28" fmla="*/ 208 w 216"/>
                <a:gd name="T29" fmla="*/ 140 h 208"/>
                <a:gd name="T30" fmla="*/ 208 w 216"/>
                <a:gd name="T31" fmla="*/ 148 h 208"/>
                <a:gd name="T32" fmla="*/ 208 w 216"/>
                <a:gd name="T33" fmla="*/ 132 h 208"/>
                <a:gd name="T34" fmla="*/ 8 w 216"/>
                <a:gd name="T35" fmla="*/ 132 h 208"/>
                <a:gd name="T36" fmla="*/ 8 w 216"/>
                <a:gd name="T37" fmla="*/ 20 h 208"/>
                <a:gd name="T38" fmla="*/ 20 w 216"/>
                <a:gd name="T39" fmla="*/ 8 h 208"/>
                <a:gd name="T40" fmla="*/ 196 w 216"/>
                <a:gd name="T41" fmla="*/ 8 h 208"/>
                <a:gd name="T42" fmla="*/ 208 w 216"/>
                <a:gd name="T43" fmla="*/ 20 h 208"/>
                <a:gd name="T44" fmla="*/ 208 w 216"/>
                <a:gd name="T45" fmla="*/ 132 h 208"/>
                <a:gd name="T46" fmla="*/ 144 w 216"/>
                <a:gd name="T47" fmla="*/ 200 h 208"/>
                <a:gd name="T48" fmla="*/ 124 w 216"/>
                <a:gd name="T49" fmla="*/ 200 h 208"/>
                <a:gd name="T50" fmla="*/ 124 w 216"/>
                <a:gd name="T51" fmla="*/ 180 h 208"/>
                <a:gd name="T52" fmla="*/ 120 w 216"/>
                <a:gd name="T53" fmla="*/ 176 h 208"/>
                <a:gd name="T54" fmla="*/ 116 w 216"/>
                <a:gd name="T55" fmla="*/ 180 h 208"/>
                <a:gd name="T56" fmla="*/ 116 w 216"/>
                <a:gd name="T57" fmla="*/ 200 h 208"/>
                <a:gd name="T58" fmla="*/ 100 w 216"/>
                <a:gd name="T59" fmla="*/ 200 h 208"/>
                <a:gd name="T60" fmla="*/ 100 w 216"/>
                <a:gd name="T61" fmla="*/ 180 h 208"/>
                <a:gd name="T62" fmla="*/ 96 w 216"/>
                <a:gd name="T63" fmla="*/ 176 h 208"/>
                <a:gd name="T64" fmla="*/ 92 w 216"/>
                <a:gd name="T65" fmla="*/ 180 h 208"/>
                <a:gd name="T66" fmla="*/ 92 w 216"/>
                <a:gd name="T67" fmla="*/ 200 h 208"/>
                <a:gd name="T68" fmla="*/ 76 w 216"/>
                <a:gd name="T69" fmla="*/ 200 h 208"/>
                <a:gd name="T70" fmla="*/ 72 w 216"/>
                <a:gd name="T71" fmla="*/ 204 h 208"/>
                <a:gd name="T72" fmla="*/ 76 w 216"/>
                <a:gd name="T73" fmla="*/ 208 h 208"/>
                <a:gd name="T74" fmla="*/ 144 w 216"/>
                <a:gd name="T75" fmla="*/ 208 h 208"/>
                <a:gd name="T76" fmla="*/ 148 w 216"/>
                <a:gd name="T77" fmla="*/ 204 h 208"/>
                <a:gd name="T78" fmla="*/ 144 w 216"/>
                <a:gd name="T79" fmla="*/ 200 h 208"/>
                <a:gd name="T80" fmla="*/ 23 w 216"/>
                <a:gd name="T81" fmla="*/ 41 h 208"/>
                <a:gd name="T82" fmla="*/ 25 w 216"/>
                <a:gd name="T83" fmla="*/ 40 h 208"/>
                <a:gd name="T84" fmla="*/ 40 w 216"/>
                <a:gd name="T85" fmla="*/ 25 h 208"/>
                <a:gd name="T86" fmla="*/ 40 w 216"/>
                <a:gd name="T87" fmla="*/ 20 h 208"/>
                <a:gd name="T88" fmla="*/ 35 w 216"/>
                <a:gd name="T89" fmla="*/ 20 h 208"/>
                <a:gd name="T90" fmla="*/ 20 w 216"/>
                <a:gd name="T91" fmla="*/ 35 h 208"/>
                <a:gd name="T92" fmla="*/ 20 w 216"/>
                <a:gd name="T93" fmla="*/ 40 h 208"/>
                <a:gd name="T94" fmla="*/ 23 w 216"/>
                <a:gd name="T95" fmla="*/ 41 h 208"/>
                <a:gd name="T96" fmla="*/ 67 w 216"/>
                <a:gd name="T97" fmla="*/ 19 h 208"/>
                <a:gd name="T98" fmla="*/ 20 w 216"/>
                <a:gd name="T99" fmla="*/ 67 h 208"/>
                <a:gd name="T100" fmla="*/ 20 w 216"/>
                <a:gd name="T101" fmla="*/ 72 h 208"/>
                <a:gd name="T102" fmla="*/ 23 w 216"/>
                <a:gd name="T103" fmla="*/ 74 h 208"/>
                <a:gd name="T104" fmla="*/ 25 w 216"/>
                <a:gd name="T105" fmla="*/ 72 h 208"/>
                <a:gd name="T106" fmla="*/ 73 w 216"/>
                <a:gd name="T107" fmla="*/ 25 h 208"/>
                <a:gd name="T108" fmla="*/ 73 w 216"/>
                <a:gd name="T109" fmla="*/ 19 h 208"/>
                <a:gd name="T110" fmla="*/ 67 w 216"/>
                <a:gd name="T111" fmla="*/ 1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6" h="208">
                  <a:moveTo>
                    <a:pt x="19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9"/>
                    <a:pt x="9" y="168"/>
                    <a:pt x="20" y="168"/>
                  </a:cubicBezTo>
                  <a:cubicBezTo>
                    <a:pt x="196" y="168"/>
                    <a:pt x="196" y="168"/>
                    <a:pt x="196" y="168"/>
                  </a:cubicBezTo>
                  <a:cubicBezTo>
                    <a:pt x="207" y="168"/>
                    <a:pt x="216" y="159"/>
                    <a:pt x="216" y="148"/>
                  </a:cubicBezTo>
                  <a:cubicBezTo>
                    <a:pt x="216" y="20"/>
                    <a:pt x="216" y="20"/>
                    <a:pt x="216" y="20"/>
                  </a:cubicBezTo>
                  <a:cubicBezTo>
                    <a:pt x="216" y="9"/>
                    <a:pt x="207" y="0"/>
                    <a:pt x="196" y="0"/>
                  </a:cubicBezTo>
                  <a:close/>
                  <a:moveTo>
                    <a:pt x="208" y="148"/>
                  </a:moveTo>
                  <a:cubicBezTo>
                    <a:pt x="208" y="155"/>
                    <a:pt x="203" y="160"/>
                    <a:pt x="196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3" y="160"/>
                    <a:pt x="8" y="155"/>
                    <a:pt x="8" y="148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148"/>
                  </a:lnTo>
                  <a:close/>
                  <a:moveTo>
                    <a:pt x="208" y="132"/>
                  </a:moveTo>
                  <a:cubicBezTo>
                    <a:pt x="8" y="132"/>
                    <a:pt x="8" y="132"/>
                    <a:pt x="8" y="1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3" y="8"/>
                    <a:pt x="208" y="13"/>
                    <a:pt x="208" y="20"/>
                  </a:cubicBezTo>
                  <a:lnTo>
                    <a:pt x="208" y="132"/>
                  </a:lnTo>
                  <a:close/>
                  <a:moveTo>
                    <a:pt x="144" y="200"/>
                  </a:moveTo>
                  <a:cubicBezTo>
                    <a:pt x="124" y="200"/>
                    <a:pt x="124" y="200"/>
                    <a:pt x="124" y="200"/>
                  </a:cubicBezTo>
                  <a:cubicBezTo>
                    <a:pt x="124" y="180"/>
                    <a:pt x="124" y="180"/>
                    <a:pt x="124" y="180"/>
                  </a:cubicBezTo>
                  <a:cubicBezTo>
                    <a:pt x="124" y="178"/>
                    <a:pt x="122" y="176"/>
                    <a:pt x="120" y="176"/>
                  </a:cubicBezTo>
                  <a:cubicBezTo>
                    <a:pt x="118" y="176"/>
                    <a:pt x="116" y="178"/>
                    <a:pt x="116" y="180"/>
                  </a:cubicBezTo>
                  <a:cubicBezTo>
                    <a:pt x="116" y="200"/>
                    <a:pt x="116" y="200"/>
                    <a:pt x="116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180"/>
                    <a:pt x="100" y="180"/>
                    <a:pt x="100" y="180"/>
                  </a:cubicBezTo>
                  <a:cubicBezTo>
                    <a:pt x="100" y="178"/>
                    <a:pt x="98" y="176"/>
                    <a:pt x="96" y="176"/>
                  </a:cubicBezTo>
                  <a:cubicBezTo>
                    <a:pt x="94" y="176"/>
                    <a:pt x="92" y="178"/>
                    <a:pt x="92" y="180"/>
                  </a:cubicBezTo>
                  <a:cubicBezTo>
                    <a:pt x="92" y="200"/>
                    <a:pt x="92" y="200"/>
                    <a:pt x="92" y="200"/>
                  </a:cubicBezTo>
                  <a:cubicBezTo>
                    <a:pt x="76" y="200"/>
                    <a:pt x="76" y="200"/>
                    <a:pt x="76" y="200"/>
                  </a:cubicBezTo>
                  <a:cubicBezTo>
                    <a:pt x="74" y="200"/>
                    <a:pt x="72" y="202"/>
                    <a:pt x="72" y="204"/>
                  </a:cubicBezTo>
                  <a:cubicBezTo>
                    <a:pt x="72" y="206"/>
                    <a:pt x="74" y="208"/>
                    <a:pt x="76" y="208"/>
                  </a:cubicBezTo>
                  <a:cubicBezTo>
                    <a:pt x="144" y="208"/>
                    <a:pt x="144" y="208"/>
                    <a:pt x="144" y="208"/>
                  </a:cubicBezTo>
                  <a:cubicBezTo>
                    <a:pt x="146" y="208"/>
                    <a:pt x="148" y="206"/>
                    <a:pt x="148" y="204"/>
                  </a:cubicBezTo>
                  <a:cubicBezTo>
                    <a:pt x="148" y="202"/>
                    <a:pt x="146" y="200"/>
                    <a:pt x="144" y="200"/>
                  </a:cubicBezTo>
                  <a:close/>
                  <a:moveTo>
                    <a:pt x="23" y="41"/>
                  </a:moveTo>
                  <a:cubicBezTo>
                    <a:pt x="24" y="41"/>
                    <a:pt x="25" y="41"/>
                    <a:pt x="25" y="40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2" y="24"/>
                    <a:pt x="42" y="21"/>
                    <a:pt x="40" y="20"/>
                  </a:cubicBezTo>
                  <a:cubicBezTo>
                    <a:pt x="39" y="18"/>
                    <a:pt x="36" y="18"/>
                    <a:pt x="35" y="20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8" y="36"/>
                    <a:pt x="18" y="39"/>
                    <a:pt x="20" y="40"/>
                  </a:cubicBezTo>
                  <a:cubicBezTo>
                    <a:pt x="20" y="41"/>
                    <a:pt x="21" y="41"/>
                    <a:pt x="23" y="41"/>
                  </a:cubicBezTo>
                  <a:close/>
                  <a:moveTo>
                    <a:pt x="67" y="19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8" y="68"/>
                    <a:pt x="18" y="71"/>
                    <a:pt x="20" y="72"/>
                  </a:cubicBezTo>
                  <a:cubicBezTo>
                    <a:pt x="20" y="73"/>
                    <a:pt x="21" y="74"/>
                    <a:pt x="23" y="74"/>
                  </a:cubicBezTo>
                  <a:cubicBezTo>
                    <a:pt x="24" y="74"/>
                    <a:pt x="25" y="73"/>
                    <a:pt x="25" y="72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4" y="23"/>
                    <a:pt x="74" y="21"/>
                    <a:pt x="73" y="19"/>
                  </a:cubicBezTo>
                  <a:cubicBezTo>
                    <a:pt x="71" y="18"/>
                    <a:pt x="69" y="18"/>
                    <a:pt x="67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18799" y="3213723"/>
            <a:ext cx="914400" cy="914400"/>
            <a:chOff x="1318799" y="3213723"/>
            <a:chExt cx="914400" cy="914400"/>
          </a:xfrm>
          <a:solidFill>
            <a:srgbClr val="D1B2E8"/>
          </a:solidFill>
        </p:grpSpPr>
        <p:sp>
          <p:nvSpPr>
            <p:cNvPr id="2" name="Frame 1"/>
            <p:cNvSpPr/>
            <p:nvPr/>
          </p:nvSpPr>
          <p:spPr>
            <a:xfrm rot="2700000">
              <a:off x="1318799" y="3213723"/>
              <a:ext cx="914400" cy="914400"/>
            </a:xfrm>
            <a:prstGeom prst="frame">
              <a:avLst>
                <a:gd name="adj1" fmla="val 61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43"/>
            <p:cNvSpPr>
              <a:spLocks noEditPoints="1"/>
            </p:cNvSpPr>
            <p:nvPr/>
          </p:nvSpPr>
          <p:spPr bwMode="auto">
            <a:xfrm>
              <a:off x="1652174" y="3456610"/>
              <a:ext cx="247650" cy="428625"/>
            </a:xfrm>
            <a:custGeom>
              <a:avLst/>
              <a:gdLst>
                <a:gd name="T0" fmla="*/ 66 w 132"/>
                <a:gd name="T1" fmla="*/ 188 h 228"/>
                <a:gd name="T2" fmla="*/ 116 w 132"/>
                <a:gd name="T3" fmla="*/ 138 h 228"/>
                <a:gd name="T4" fmla="*/ 116 w 132"/>
                <a:gd name="T5" fmla="*/ 50 h 228"/>
                <a:gd name="T6" fmla="*/ 66 w 132"/>
                <a:gd name="T7" fmla="*/ 0 h 228"/>
                <a:gd name="T8" fmla="*/ 16 w 132"/>
                <a:gd name="T9" fmla="*/ 50 h 228"/>
                <a:gd name="T10" fmla="*/ 16 w 132"/>
                <a:gd name="T11" fmla="*/ 138 h 228"/>
                <a:gd name="T12" fmla="*/ 66 w 132"/>
                <a:gd name="T13" fmla="*/ 188 h 228"/>
                <a:gd name="T14" fmla="*/ 24 w 132"/>
                <a:gd name="T15" fmla="*/ 50 h 228"/>
                <a:gd name="T16" fmla="*/ 66 w 132"/>
                <a:gd name="T17" fmla="*/ 8 h 228"/>
                <a:gd name="T18" fmla="*/ 108 w 132"/>
                <a:gd name="T19" fmla="*/ 50 h 228"/>
                <a:gd name="T20" fmla="*/ 108 w 132"/>
                <a:gd name="T21" fmla="*/ 138 h 228"/>
                <a:gd name="T22" fmla="*/ 66 w 132"/>
                <a:gd name="T23" fmla="*/ 180 h 228"/>
                <a:gd name="T24" fmla="*/ 24 w 132"/>
                <a:gd name="T25" fmla="*/ 138 h 228"/>
                <a:gd name="T26" fmla="*/ 24 w 132"/>
                <a:gd name="T27" fmla="*/ 50 h 228"/>
                <a:gd name="T28" fmla="*/ 128 w 132"/>
                <a:gd name="T29" fmla="*/ 96 h 228"/>
                <a:gd name="T30" fmla="*/ 124 w 132"/>
                <a:gd name="T31" fmla="*/ 100 h 228"/>
                <a:gd name="T32" fmla="*/ 124 w 132"/>
                <a:gd name="T33" fmla="*/ 138 h 228"/>
                <a:gd name="T34" fmla="*/ 66 w 132"/>
                <a:gd name="T35" fmla="*/ 196 h 228"/>
                <a:gd name="T36" fmla="*/ 8 w 132"/>
                <a:gd name="T37" fmla="*/ 138 h 228"/>
                <a:gd name="T38" fmla="*/ 8 w 132"/>
                <a:gd name="T39" fmla="*/ 100 h 228"/>
                <a:gd name="T40" fmla="*/ 4 w 132"/>
                <a:gd name="T41" fmla="*/ 96 h 228"/>
                <a:gd name="T42" fmla="*/ 0 w 132"/>
                <a:gd name="T43" fmla="*/ 100 h 228"/>
                <a:gd name="T44" fmla="*/ 0 w 132"/>
                <a:gd name="T45" fmla="*/ 138 h 228"/>
                <a:gd name="T46" fmla="*/ 60 w 132"/>
                <a:gd name="T47" fmla="*/ 204 h 228"/>
                <a:gd name="T48" fmla="*/ 60 w 132"/>
                <a:gd name="T49" fmla="*/ 204 h 228"/>
                <a:gd name="T50" fmla="*/ 60 w 132"/>
                <a:gd name="T51" fmla="*/ 220 h 228"/>
                <a:gd name="T52" fmla="*/ 48 w 132"/>
                <a:gd name="T53" fmla="*/ 220 h 228"/>
                <a:gd name="T54" fmla="*/ 44 w 132"/>
                <a:gd name="T55" fmla="*/ 224 h 228"/>
                <a:gd name="T56" fmla="*/ 48 w 132"/>
                <a:gd name="T57" fmla="*/ 228 h 228"/>
                <a:gd name="T58" fmla="*/ 80 w 132"/>
                <a:gd name="T59" fmla="*/ 228 h 228"/>
                <a:gd name="T60" fmla="*/ 84 w 132"/>
                <a:gd name="T61" fmla="*/ 224 h 228"/>
                <a:gd name="T62" fmla="*/ 80 w 132"/>
                <a:gd name="T63" fmla="*/ 220 h 228"/>
                <a:gd name="T64" fmla="*/ 68 w 132"/>
                <a:gd name="T65" fmla="*/ 220 h 228"/>
                <a:gd name="T66" fmla="*/ 68 w 132"/>
                <a:gd name="T67" fmla="*/ 204 h 228"/>
                <a:gd name="T68" fmla="*/ 68 w 132"/>
                <a:gd name="T69" fmla="*/ 204 h 228"/>
                <a:gd name="T70" fmla="*/ 132 w 132"/>
                <a:gd name="T71" fmla="*/ 138 h 228"/>
                <a:gd name="T72" fmla="*/ 132 w 132"/>
                <a:gd name="T73" fmla="*/ 100 h 228"/>
                <a:gd name="T74" fmla="*/ 128 w 132"/>
                <a:gd name="T75" fmla="*/ 9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228">
                  <a:moveTo>
                    <a:pt x="66" y="188"/>
                  </a:moveTo>
                  <a:cubicBezTo>
                    <a:pt x="94" y="188"/>
                    <a:pt x="116" y="166"/>
                    <a:pt x="116" y="138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22"/>
                    <a:pt x="94" y="0"/>
                    <a:pt x="66" y="0"/>
                  </a:cubicBezTo>
                  <a:cubicBezTo>
                    <a:pt x="38" y="0"/>
                    <a:pt x="16" y="22"/>
                    <a:pt x="16" y="50"/>
                  </a:cubicBezTo>
                  <a:cubicBezTo>
                    <a:pt x="16" y="138"/>
                    <a:pt x="16" y="138"/>
                    <a:pt x="16" y="138"/>
                  </a:cubicBezTo>
                  <a:cubicBezTo>
                    <a:pt x="16" y="166"/>
                    <a:pt x="38" y="188"/>
                    <a:pt x="66" y="188"/>
                  </a:cubicBezTo>
                  <a:close/>
                  <a:moveTo>
                    <a:pt x="24" y="50"/>
                  </a:moveTo>
                  <a:cubicBezTo>
                    <a:pt x="24" y="27"/>
                    <a:pt x="43" y="8"/>
                    <a:pt x="66" y="8"/>
                  </a:cubicBezTo>
                  <a:cubicBezTo>
                    <a:pt x="89" y="8"/>
                    <a:pt x="108" y="27"/>
                    <a:pt x="108" y="50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8" y="161"/>
                    <a:pt x="89" y="180"/>
                    <a:pt x="66" y="180"/>
                  </a:cubicBezTo>
                  <a:cubicBezTo>
                    <a:pt x="43" y="180"/>
                    <a:pt x="24" y="161"/>
                    <a:pt x="24" y="138"/>
                  </a:cubicBezTo>
                  <a:lnTo>
                    <a:pt x="24" y="50"/>
                  </a:lnTo>
                  <a:close/>
                  <a:moveTo>
                    <a:pt x="128" y="96"/>
                  </a:moveTo>
                  <a:cubicBezTo>
                    <a:pt x="126" y="96"/>
                    <a:pt x="124" y="98"/>
                    <a:pt x="124" y="100"/>
                  </a:cubicBezTo>
                  <a:cubicBezTo>
                    <a:pt x="124" y="138"/>
                    <a:pt x="124" y="138"/>
                    <a:pt x="124" y="138"/>
                  </a:cubicBezTo>
                  <a:cubicBezTo>
                    <a:pt x="124" y="170"/>
                    <a:pt x="98" y="196"/>
                    <a:pt x="66" y="196"/>
                  </a:cubicBezTo>
                  <a:cubicBezTo>
                    <a:pt x="34" y="196"/>
                    <a:pt x="8" y="170"/>
                    <a:pt x="8" y="138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8" y="98"/>
                    <a:pt x="6" y="96"/>
                    <a:pt x="4" y="96"/>
                  </a:cubicBezTo>
                  <a:cubicBezTo>
                    <a:pt x="2" y="96"/>
                    <a:pt x="0" y="98"/>
                    <a:pt x="0" y="10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72"/>
                    <a:pt x="26" y="201"/>
                    <a:pt x="60" y="204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48" y="220"/>
                    <a:pt x="48" y="220"/>
                    <a:pt x="48" y="220"/>
                  </a:cubicBezTo>
                  <a:cubicBezTo>
                    <a:pt x="46" y="220"/>
                    <a:pt x="44" y="222"/>
                    <a:pt x="44" y="224"/>
                  </a:cubicBezTo>
                  <a:cubicBezTo>
                    <a:pt x="44" y="226"/>
                    <a:pt x="46" y="228"/>
                    <a:pt x="48" y="228"/>
                  </a:cubicBezTo>
                  <a:cubicBezTo>
                    <a:pt x="80" y="228"/>
                    <a:pt x="80" y="228"/>
                    <a:pt x="80" y="228"/>
                  </a:cubicBezTo>
                  <a:cubicBezTo>
                    <a:pt x="82" y="228"/>
                    <a:pt x="84" y="226"/>
                    <a:pt x="84" y="224"/>
                  </a:cubicBezTo>
                  <a:cubicBezTo>
                    <a:pt x="84" y="222"/>
                    <a:pt x="82" y="220"/>
                    <a:pt x="80" y="220"/>
                  </a:cubicBezTo>
                  <a:cubicBezTo>
                    <a:pt x="68" y="220"/>
                    <a:pt x="68" y="220"/>
                    <a:pt x="68" y="220"/>
                  </a:cubicBezTo>
                  <a:cubicBezTo>
                    <a:pt x="68" y="204"/>
                    <a:pt x="68" y="204"/>
                    <a:pt x="68" y="204"/>
                  </a:cubicBezTo>
                  <a:cubicBezTo>
                    <a:pt x="68" y="204"/>
                    <a:pt x="68" y="204"/>
                    <a:pt x="68" y="204"/>
                  </a:cubicBezTo>
                  <a:cubicBezTo>
                    <a:pt x="103" y="203"/>
                    <a:pt x="132" y="174"/>
                    <a:pt x="132" y="138"/>
                  </a:cubicBezTo>
                  <a:cubicBezTo>
                    <a:pt x="132" y="100"/>
                    <a:pt x="132" y="100"/>
                    <a:pt x="132" y="100"/>
                  </a:cubicBezTo>
                  <a:cubicBezTo>
                    <a:pt x="132" y="98"/>
                    <a:pt x="130" y="96"/>
                    <a:pt x="128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3" name="Group 4"/>
          <p:cNvGrpSpPr/>
          <p:nvPr/>
        </p:nvGrpSpPr>
        <p:grpSpPr>
          <a:xfrm>
            <a:off x="5133610" y="-603309"/>
            <a:ext cx="1811338" cy="1310640"/>
            <a:chOff x="6493435" y="3390472"/>
            <a:chExt cx="2441407" cy="2632504"/>
          </a:xfrm>
          <a:solidFill>
            <a:srgbClr val="7030A0"/>
          </a:solidFill>
        </p:grpSpPr>
        <p:sp>
          <p:nvSpPr>
            <p:cNvPr id="34" name="Rectangle 5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5" name="Rectangle 6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6" name="Rectangle 7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8" name="Rectangle 8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9" name="Rectangle 9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Rectangle 10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7" name="Rectangle 11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8" name="Rectangle 12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3" name="Rectangle 13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4" name="Rectangle 14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Rectangle 15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6" name="Rectangle 16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7" name="Rectangle 18"/>
          <p:cNvSpPr/>
          <p:nvPr/>
        </p:nvSpPr>
        <p:spPr>
          <a:xfrm>
            <a:off x="3178770" y="4555809"/>
            <a:ext cx="2997381" cy="36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此处添加文本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Rectangle 18"/>
          <p:cNvSpPr/>
          <p:nvPr/>
        </p:nvSpPr>
        <p:spPr>
          <a:xfrm>
            <a:off x="5991531" y="4543902"/>
            <a:ext cx="2997381" cy="36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此处添加文本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Rectangle 18"/>
          <p:cNvSpPr/>
          <p:nvPr/>
        </p:nvSpPr>
        <p:spPr>
          <a:xfrm>
            <a:off x="8916181" y="4565212"/>
            <a:ext cx="2997381" cy="36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此处添加文本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/>
        </p:nvSpPr>
        <p:spPr bwMode="auto">
          <a:xfrm rot="16200000">
            <a:off x="2642941" y="-879724"/>
            <a:ext cx="6906121" cy="8569324"/>
          </a:xfrm>
          <a:custGeom>
            <a:avLst/>
            <a:gdLst>
              <a:gd name="connsiteX0" fmla="*/ 6906121 w 6906121"/>
              <a:gd name="connsiteY0" fmla="*/ 0 h 8569324"/>
              <a:gd name="connsiteX1" fmla="*/ 6906121 w 6906121"/>
              <a:gd name="connsiteY1" fmla="*/ 8569324 h 8569324"/>
              <a:gd name="connsiteX2" fmla="*/ 0 w 6906121"/>
              <a:gd name="connsiteY2" fmla="*/ 8569323 h 8569324"/>
              <a:gd name="connsiteX3" fmla="*/ 0 w 6906121"/>
              <a:gd name="connsiteY3" fmla="*/ 2542906 h 8569324"/>
              <a:gd name="connsiteX4" fmla="*/ 2547140 w 6906121"/>
              <a:gd name="connsiteY4" fmla="*/ 0 h 856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6121" h="8569324">
                <a:moveTo>
                  <a:pt x="6906121" y="0"/>
                </a:moveTo>
                <a:lnTo>
                  <a:pt x="6906121" y="8569324"/>
                </a:lnTo>
                <a:lnTo>
                  <a:pt x="0" y="8569323"/>
                </a:lnTo>
                <a:lnTo>
                  <a:pt x="0" y="2542906"/>
                </a:lnTo>
                <a:lnTo>
                  <a:pt x="2547140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2495" y="1198550"/>
            <a:ext cx="6619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cs typeface="+mn-ea"/>
                <a:sym typeface="+mn-lt"/>
              </a:rPr>
              <a:t>_</a:t>
            </a:r>
            <a:r>
              <a:rPr lang="en-US" sz="3600" b="1" dirty="0">
                <a:cs typeface="+mn-ea"/>
                <a:sym typeface="+mn-lt"/>
              </a:rPr>
              <a:t>ADD YOUR TITLE HERE</a:t>
            </a:r>
            <a:endParaRPr lang="id-ID" sz="3600" b="1" dirty="0">
              <a:cs typeface="+mn-ea"/>
              <a:sym typeface="+mn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1321478" y="4053039"/>
            <a:ext cx="2837072" cy="2837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1425238" y="2686027"/>
            <a:ext cx="1679752" cy="1335262"/>
            <a:chOff x="6493435" y="3390472"/>
            <a:chExt cx="2441407" cy="2632504"/>
          </a:xfrm>
          <a:solidFill>
            <a:schemeClr val="bg1"/>
          </a:solidFill>
        </p:grpSpPr>
        <p:sp>
          <p:nvSpPr>
            <p:cNvPr id="15" name="Rectangle 14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Rectangle 44"/>
          <p:cNvSpPr>
            <a:spLocks noChangeArrowheads="1"/>
          </p:cNvSpPr>
          <p:nvPr/>
        </p:nvSpPr>
        <p:spPr bwMode="auto">
          <a:xfrm>
            <a:off x="2068498" y="2398280"/>
            <a:ext cx="4559300" cy="17851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030A0"/>
                </a:solidFill>
                <a:cs typeface="+mn-ea"/>
                <a:sym typeface="+mn-lt"/>
              </a:rPr>
              <a:t>点此替换文本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 sz="2000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help anyone that is stepping into the world of PowerPoint for the very first time. 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5938" y="9525"/>
            <a:ext cx="4559300" cy="6838950"/>
          </a:xfr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109" y="203278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/>
          <a:stretch/>
        </p:blipFill>
        <p:spPr>
          <a:xfrm>
            <a:off x="0" y="-1"/>
            <a:ext cx="12197442" cy="6857999"/>
          </a:xfrm>
        </p:spPr>
      </p:pic>
      <p:sp>
        <p:nvSpPr>
          <p:cNvPr id="21" name="Rectangle 20"/>
          <p:cNvSpPr/>
          <p:nvPr/>
        </p:nvSpPr>
        <p:spPr>
          <a:xfrm>
            <a:off x="1588" y="-7688"/>
            <a:ext cx="12190412" cy="6873376"/>
          </a:xfrm>
          <a:prstGeom prst="rect">
            <a:avLst/>
          </a:prstGeom>
          <a:gradFill flip="none" rotWithShape="0">
            <a:gsLst>
              <a:gs pos="0">
                <a:srgbClr val="7030A0"/>
              </a:gs>
              <a:gs pos="100000">
                <a:schemeClr val="accent2">
                  <a:alpha val="42000"/>
                </a:scheme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8666" y="1694960"/>
            <a:ext cx="2433680" cy="304698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   </a:t>
            </a:r>
            <a:r>
              <a:rPr lang="en-US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Q</a:t>
            </a:r>
            <a:endParaRPr lang="id-ID" sz="4800" b="1" spc="300" dirty="0">
              <a:solidFill>
                <a:schemeClr val="bg1">
                  <a:alpha val="26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	   </a:t>
            </a:r>
            <a:r>
              <a:rPr lang="en-US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I</a:t>
            </a:r>
            <a:endParaRPr lang="id-ID" sz="4800" b="1" spc="300" dirty="0">
              <a:solidFill>
                <a:schemeClr val="bg1">
                  <a:alpha val="26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   </a:t>
            </a:r>
            <a:r>
              <a:rPr lang="en-US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A</a:t>
            </a: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  </a:t>
            </a:r>
          </a:p>
          <a:p>
            <a:pPr algn="l">
              <a:lnSpc>
                <a:spcPct val="80000"/>
              </a:lnSpc>
            </a:pPr>
            <a:r>
              <a:rPr lang="id-ID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	    </a:t>
            </a:r>
            <a:r>
              <a:rPr lang="en-US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N</a:t>
            </a:r>
            <a:endParaRPr lang="id-ID" sz="4800" b="1" spc="300" dirty="0">
              <a:solidFill>
                <a:schemeClr val="bg1">
                  <a:alpha val="26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80000"/>
              </a:lnSpc>
            </a:pPr>
            <a:r>
              <a:rPr lang="en-US" sz="4800" b="1" spc="300" dirty="0">
                <a:solidFill>
                  <a:schemeClr val="bg1">
                    <a:alpha val="26000"/>
                  </a:schemeClr>
                </a:solidFill>
                <a:cs typeface="+mn-ea"/>
                <a:sym typeface="+mn-lt"/>
              </a:rPr>
              <a:t>K      U</a:t>
            </a:r>
            <a:endParaRPr lang="id-ID" sz="4800" b="1" spc="300" dirty="0">
              <a:solidFill>
                <a:schemeClr val="bg1">
                  <a:alpha val="26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90900" y="2564402"/>
            <a:ext cx="5410199" cy="61491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500" b="1" spc="100" dirty="0">
                <a:solidFill>
                  <a:schemeClr val="bg1"/>
                </a:solidFill>
                <a:cs typeface="+mn-ea"/>
                <a:sym typeface="+mn-lt"/>
              </a:rPr>
              <a:t>I </a:t>
            </a:r>
            <a:r>
              <a:rPr lang="en-US" altLang="zh-CN" sz="3500" b="1" spc="100" dirty="0">
                <a:solidFill>
                  <a:schemeClr val="bg1"/>
                </a:solidFill>
                <a:cs typeface="+mn-ea"/>
                <a:sym typeface="+mn-lt"/>
              </a:rPr>
              <a:t>am who I am</a:t>
            </a:r>
            <a:endParaRPr lang="en-US" sz="3500" b="1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66763" y="304477"/>
            <a:ext cx="0" cy="1567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425238" y="304477"/>
            <a:ext cx="0" cy="15670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2566952" y="3515496"/>
            <a:ext cx="6787188" cy="1046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030A0"/>
                </a:solidFill>
                <a:cs typeface="+mn-ea"/>
                <a:sym typeface="+mn-lt"/>
              </a:rPr>
              <a:t>点此替换文本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We have many </a:t>
            </a:r>
            <a:r>
              <a:rPr lang="en-US" sz="2000" dirty="0" err="1">
                <a:solidFill>
                  <a:srgbClr val="7030A0"/>
                </a:solidFill>
                <a:cs typeface="+mn-ea"/>
                <a:sym typeface="+mn-lt"/>
              </a:rPr>
              <a:t>PoweKoint</a:t>
            </a: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</a:t>
            </a:r>
            <a:r>
              <a:rPr lang="en-US" altLang="zh-CN" sz="2000" dirty="0">
                <a:solidFill>
                  <a:srgbClr val="7030A0"/>
                </a:solidFill>
                <a:cs typeface="+mn-ea"/>
                <a:sym typeface="+mn-lt"/>
              </a:rPr>
              <a:t>help.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92921" y="152400"/>
            <a:ext cx="11810278" cy="6553199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100000">
                <a:schemeClr val="bg1">
                  <a:alpha val="71000"/>
                </a:scheme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cs typeface="+mn-ea"/>
              <a:sym typeface="+mn-lt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92921" y="152400"/>
            <a:ext cx="11810278" cy="6553200"/>
          </a:xfrm>
        </p:spPr>
      </p:sp>
      <p:pic>
        <p:nvPicPr>
          <p:cNvPr id="4" name="图片占位符 3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1499" y="104021"/>
            <a:ext cx="3113902" cy="4729190"/>
          </a:xfrm>
        </p:spPr>
      </p:pic>
      <p:cxnSp>
        <p:nvCxnSpPr>
          <p:cNvPr id="34" name="Straight Connector 33"/>
          <p:cNvCxnSpPr/>
          <p:nvPr/>
        </p:nvCxnSpPr>
        <p:spPr>
          <a:xfrm>
            <a:off x="6096000" y="304477"/>
            <a:ext cx="0" cy="1567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66763" y="304477"/>
            <a:ext cx="0" cy="1567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 bwMode="auto">
          <a:xfrm>
            <a:off x="3547139" y="2084395"/>
            <a:ext cx="2784468" cy="2784468"/>
          </a:xfrm>
          <a:prstGeom prst="donut">
            <a:avLst>
              <a:gd name="adj" fmla="val 9578"/>
            </a:avLst>
          </a:pr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ArchDown">
              <a:avLst/>
            </a:prstTxWarp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9373" y="4784832"/>
            <a:ext cx="433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cs typeface="+mn-ea"/>
                <a:sym typeface="+mn-lt"/>
              </a:rPr>
              <a:t>_</a:t>
            </a:r>
            <a:r>
              <a:rPr lang="en-US" sz="3600" b="1" dirty="0">
                <a:cs typeface="+mn-ea"/>
                <a:sym typeface="+mn-lt"/>
              </a:rPr>
              <a:t>A</a:t>
            </a:r>
            <a:r>
              <a:rPr lang="en-US" altLang="zh-CN" sz="3600" b="1" dirty="0">
                <a:cs typeface="+mn-ea"/>
                <a:sym typeface="+mn-lt"/>
              </a:rPr>
              <a:t>dd your title here</a:t>
            </a:r>
            <a:endParaRPr lang="id-ID" sz="3600" b="1" dirty="0">
              <a:cs typeface="+mn-ea"/>
              <a:sym typeface="+mn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3243004" y="4436378"/>
            <a:ext cx="1981280" cy="198126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4"/>
          <p:cNvSpPr>
            <a:spLocks noChangeArrowheads="1"/>
          </p:cNvSpPr>
          <p:nvPr/>
        </p:nvSpPr>
        <p:spPr bwMode="auto">
          <a:xfrm>
            <a:off x="7596194" y="2939365"/>
            <a:ext cx="2784468" cy="149701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7030A0"/>
                </a:solidFill>
                <a:cs typeface="+mn-ea"/>
                <a:sym typeface="+mn-lt"/>
              </a:rPr>
              <a:t>点此替换文本</a:t>
            </a:r>
            <a:endParaRPr lang="zh-CN" altLang="en-US" sz="1400" dirty="0">
              <a:solidFill>
                <a:srgbClr val="7030A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 sz="1400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sz="1400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help anyone that is stepping into the world of PowerPoint for the very first time. </a:t>
            </a:r>
            <a:endParaRPr lang="zh-CN" altLang="en-US" sz="1400" dirty="0">
              <a:solidFill>
                <a:srgbClr val="7030A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8" b="15625"/>
          <a:stretch/>
        </p:blipFill>
        <p:spPr>
          <a:xfrm>
            <a:off x="0" y="3405447"/>
            <a:ext cx="12191999" cy="3452551"/>
          </a:xfrm>
        </p:spPr>
      </p:pic>
      <p:sp>
        <p:nvSpPr>
          <p:cNvPr id="24" name="TextBox 23"/>
          <p:cNvSpPr txBox="1"/>
          <p:nvPr/>
        </p:nvSpPr>
        <p:spPr>
          <a:xfrm>
            <a:off x="3120924" y="561859"/>
            <a:ext cx="58546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b="1" dirty="0">
                <a:solidFill>
                  <a:srgbClr val="7030A0"/>
                </a:solidFill>
                <a:cs typeface="+mn-ea"/>
                <a:sym typeface="+mn-lt"/>
              </a:rPr>
              <a:t>Thank</a:t>
            </a:r>
          </a:p>
          <a:p>
            <a:pPr algn="ctr"/>
            <a:r>
              <a:rPr lang="en-US" sz="6600" b="1" dirty="0">
                <a:solidFill>
                  <a:srgbClr val="7030A0"/>
                </a:solidFill>
                <a:cs typeface="+mn-ea"/>
                <a:sym typeface="+mn-lt"/>
              </a:rPr>
              <a:t>-</a:t>
            </a:r>
            <a:r>
              <a:rPr lang="id-ID" sz="6600" b="1" dirty="0">
                <a:solidFill>
                  <a:srgbClr val="7030A0"/>
                </a:solidFill>
                <a:cs typeface="+mn-ea"/>
                <a:sym typeface="+mn-lt"/>
              </a:rPr>
              <a:t>You-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1965586"/>
            <a:ext cx="1811338" cy="1439862"/>
            <a:chOff x="6493435" y="3390472"/>
            <a:chExt cx="2441407" cy="2632504"/>
          </a:xfrm>
        </p:grpSpPr>
        <p:sp>
          <p:nvSpPr>
            <p:cNvPr id="27" name="Rectangle 26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TextBox 37"/>
          <p:cNvSpPr txBox="1"/>
          <p:nvPr/>
        </p:nvSpPr>
        <p:spPr>
          <a:xfrm>
            <a:off x="2222988" y="4700592"/>
            <a:ext cx="8789586" cy="186204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en-US" sz="11500" b="1" spc="300" dirty="0">
                <a:solidFill>
                  <a:schemeClr val="bg1">
                    <a:alpha val="27000"/>
                  </a:schemeClr>
                </a:solidFill>
                <a:cs typeface="+mn-ea"/>
                <a:sym typeface="+mn-lt"/>
              </a:rPr>
              <a:t>PROMOTION</a:t>
            </a:r>
            <a:endParaRPr lang="id-ID" sz="11500" b="1" spc="300" dirty="0">
              <a:solidFill>
                <a:schemeClr val="bg1">
                  <a:alpha val="27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菱形 25"/>
          <p:cNvSpPr/>
          <p:nvPr/>
        </p:nvSpPr>
        <p:spPr>
          <a:xfrm>
            <a:off x="804635" y="1663140"/>
            <a:ext cx="3531720" cy="3531720"/>
          </a:xfrm>
          <a:prstGeom prst="diamond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1052528" y="3439249"/>
            <a:ext cx="1182414" cy="1182414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2902303" y="1426132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1567552" y="3740319"/>
            <a:ext cx="1334780" cy="133478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572134" y="5182685"/>
            <a:ext cx="0" cy="1020292"/>
          </a:xfrm>
          <a:prstGeom prst="line">
            <a:avLst/>
          </a:prstGeom>
          <a:ln>
            <a:solidFill>
              <a:srgbClr val="0A8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583838" y="1099595"/>
            <a:ext cx="659757" cy="25348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59834" y="1081000"/>
            <a:ext cx="400110" cy="25720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400" b="1" spc="600" dirty="0">
                <a:solidFill>
                  <a:schemeClr val="bg1"/>
                </a:solidFill>
                <a:cs typeface="+mn-ea"/>
                <a:sym typeface="+mn-lt"/>
              </a:rPr>
              <a:t>Add title here</a:t>
            </a:r>
            <a:endParaRPr lang="zh-CN" altLang="en-US" sz="1400" b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4979802" y="4633122"/>
            <a:ext cx="439261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20247" y="1663140"/>
            <a:ext cx="4288353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4000" b="1" dirty="0">
              <a:solidFill>
                <a:srgbClr val="7030A0"/>
              </a:solidFill>
              <a:cs typeface="+mn-ea"/>
              <a:sym typeface="+mn-lt"/>
            </a:endParaRPr>
          </a:p>
          <a:p>
            <a:r>
              <a:rPr lang="en-US" altLang="zh-CN" sz="6600" b="1" dirty="0">
                <a:solidFill>
                  <a:srgbClr val="7030A0"/>
                </a:solidFill>
                <a:cs typeface="+mn-ea"/>
                <a:sym typeface="+mn-lt"/>
              </a:rPr>
              <a:t>01</a:t>
            </a:r>
          </a:p>
          <a:p>
            <a:r>
              <a:rPr lang="zh-CN" altLang="en-US" sz="4000" b="1" dirty="0">
                <a:solidFill>
                  <a:srgbClr val="7030A0"/>
                </a:solidFill>
                <a:cs typeface="+mn-ea"/>
                <a:sym typeface="+mn-lt"/>
              </a:rPr>
              <a:t>第一部分</a:t>
            </a:r>
            <a:endParaRPr lang="en-US" altLang="zh-CN" sz="4000" b="1" dirty="0">
              <a:solidFill>
                <a:srgbClr val="7030A0"/>
              </a:solidFill>
              <a:cs typeface="+mn-ea"/>
              <a:sym typeface="+mn-lt"/>
            </a:endParaRPr>
          </a:p>
          <a:p>
            <a:r>
              <a:rPr lang="zh-CN" altLang="en-US" sz="4000" dirty="0">
                <a:solidFill>
                  <a:srgbClr val="7030A0"/>
                </a:solidFill>
                <a:cs typeface="+mn-ea"/>
                <a:sym typeface="+mn-lt"/>
              </a:rPr>
              <a:t>单击添加标题文本</a:t>
            </a:r>
          </a:p>
        </p:txBody>
      </p:sp>
      <p:sp>
        <p:nvSpPr>
          <p:cNvPr id="29" name="菱形 28"/>
          <p:cNvSpPr/>
          <p:nvPr/>
        </p:nvSpPr>
        <p:spPr>
          <a:xfrm>
            <a:off x="8361815" y="158705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8831372" y="4836110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/>
          <p:cNvSpPr/>
          <p:nvPr/>
        </p:nvSpPr>
        <p:spPr bwMode="auto">
          <a:xfrm rot="16200000">
            <a:off x="3165228" y="-1353887"/>
            <a:ext cx="6906121" cy="9613899"/>
          </a:xfrm>
          <a:custGeom>
            <a:avLst/>
            <a:gdLst>
              <a:gd name="connsiteX0" fmla="*/ 6906121 w 6906121"/>
              <a:gd name="connsiteY0" fmla="*/ 0 h 9613899"/>
              <a:gd name="connsiteX1" fmla="*/ 6906121 w 6906121"/>
              <a:gd name="connsiteY1" fmla="*/ 1044574 h 9613899"/>
              <a:gd name="connsiteX2" fmla="*/ 6906121 w 6906121"/>
              <a:gd name="connsiteY2" fmla="*/ 8569325 h 9613899"/>
              <a:gd name="connsiteX3" fmla="*/ 6906121 w 6906121"/>
              <a:gd name="connsiteY3" fmla="*/ 9613899 h 9613899"/>
              <a:gd name="connsiteX4" fmla="*/ 0 w 6906121"/>
              <a:gd name="connsiteY4" fmla="*/ 9613896 h 9613899"/>
              <a:gd name="connsiteX5" fmla="*/ 0 w 6906121"/>
              <a:gd name="connsiteY5" fmla="*/ 8569322 h 9613899"/>
              <a:gd name="connsiteX6" fmla="*/ 0 w 6906121"/>
              <a:gd name="connsiteY6" fmla="*/ 3587480 h 9613899"/>
              <a:gd name="connsiteX7" fmla="*/ 0 w 6906121"/>
              <a:gd name="connsiteY7" fmla="*/ 2542906 h 9613899"/>
              <a:gd name="connsiteX8" fmla="*/ 2547140 w 6906121"/>
              <a:gd name="connsiteY8" fmla="*/ 0 h 96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06121" h="9613899">
                <a:moveTo>
                  <a:pt x="6906121" y="0"/>
                </a:moveTo>
                <a:lnTo>
                  <a:pt x="6906121" y="1044574"/>
                </a:lnTo>
                <a:lnTo>
                  <a:pt x="6906121" y="8569325"/>
                </a:lnTo>
                <a:lnTo>
                  <a:pt x="6906121" y="9613899"/>
                </a:lnTo>
                <a:lnTo>
                  <a:pt x="0" y="9613896"/>
                </a:lnTo>
                <a:lnTo>
                  <a:pt x="0" y="8569322"/>
                </a:lnTo>
                <a:lnTo>
                  <a:pt x="0" y="3587480"/>
                </a:lnTo>
                <a:lnTo>
                  <a:pt x="0" y="2542906"/>
                </a:lnTo>
                <a:lnTo>
                  <a:pt x="254714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44338" y="5420307"/>
            <a:ext cx="472928" cy="47292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18050" y="5420307"/>
            <a:ext cx="766785" cy="1437693"/>
            <a:chOff x="67741" y="2135289"/>
            <a:chExt cx="699022" cy="1310640"/>
          </a:xfrm>
        </p:grpSpPr>
        <p:sp>
          <p:nvSpPr>
            <p:cNvPr id="20" name="Rectangle 19"/>
            <p:cNvSpPr/>
            <p:nvPr/>
          </p:nvSpPr>
          <p:spPr>
            <a:xfrm>
              <a:off x="67741" y="2135289"/>
              <a:ext cx="63410" cy="1310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6643" y="2135289"/>
              <a:ext cx="63410" cy="1310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5545" y="2135289"/>
              <a:ext cx="63410" cy="1310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4448" y="2135289"/>
              <a:ext cx="63410" cy="1310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03353" y="2135289"/>
              <a:ext cx="63410" cy="1310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952773" y="1565666"/>
            <a:ext cx="664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cs typeface="+mn-ea"/>
                <a:sym typeface="+mn-lt"/>
              </a:rPr>
              <a:t>_</a:t>
            </a:r>
            <a:r>
              <a:rPr lang="en-US" sz="3600" b="1" dirty="0">
                <a:cs typeface="+mn-ea"/>
                <a:sym typeface="+mn-lt"/>
              </a:rPr>
              <a:t>A</a:t>
            </a:r>
            <a:r>
              <a:rPr lang="en-US" altLang="zh-CN" sz="3600" b="1" dirty="0">
                <a:cs typeface="+mn-ea"/>
                <a:sym typeface="+mn-lt"/>
              </a:rPr>
              <a:t>dd your title here</a:t>
            </a:r>
            <a:endParaRPr lang="id-ID" sz="3600" b="1" dirty="0">
              <a:cs typeface="+mn-ea"/>
              <a:sym typeface="+mn-lt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3071" y="0"/>
            <a:ext cx="4604080" cy="6906121"/>
          </a:xfrm>
        </p:spPr>
      </p:pic>
      <p:sp>
        <p:nvSpPr>
          <p:cNvPr id="14" name="Rectangle 44"/>
          <p:cNvSpPr>
            <a:spLocks noChangeArrowheads="1"/>
          </p:cNvSpPr>
          <p:nvPr/>
        </p:nvSpPr>
        <p:spPr bwMode="auto">
          <a:xfrm>
            <a:off x="2201152" y="2349785"/>
            <a:ext cx="4559300" cy="17851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030A0"/>
                </a:solidFill>
                <a:cs typeface="+mn-ea"/>
                <a:sym typeface="+mn-lt"/>
              </a:rPr>
              <a:t>点此替换文本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 sz="2000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help anyone that is stepping into the world of PowerPoint for the very first time. 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占位符 3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5"/>
          <a:stretch/>
        </p:blipFill>
        <p:spPr>
          <a:xfrm>
            <a:off x="385163" y="0"/>
            <a:ext cx="6078536" cy="6345525"/>
          </a:xfrm>
        </p:spPr>
      </p:pic>
      <p:sp>
        <p:nvSpPr>
          <p:cNvPr id="56" name="Rectangle 6"/>
          <p:cNvSpPr/>
          <p:nvPr/>
        </p:nvSpPr>
        <p:spPr>
          <a:xfrm>
            <a:off x="370936" y="0"/>
            <a:ext cx="6078536" cy="6345525"/>
          </a:xfrm>
          <a:prstGeom prst="rect">
            <a:avLst/>
          </a:prstGeom>
          <a:gradFill>
            <a:gsLst>
              <a:gs pos="0">
                <a:schemeClr val="accent4">
                  <a:alpha val="50000"/>
                </a:schemeClr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-66210" y="4859576"/>
            <a:ext cx="2767764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925908" y="5842868"/>
            <a:ext cx="2235677" cy="281225"/>
            <a:chOff x="925908" y="5842868"/>
            <a:chExt cx="2235677" cy="281225"/>
          </a:xfrm>
        </p:grpSpPr>
        <p:grpSp>
          <p:nvGrpSpPr>
            <p:cNvPr id="24" name="Group 23"/>
            <p:cNvGrpSpPr/>
            <p:nvPr/>
          </p:nvGrpSpPr>
          <p:grpSpPr>
            <a:xfrm>
              <a:off x="925908" y="5843230"/>
              <a:ext cx="281333" cy="280863"/>
              <a:chOff x="3003551" y="1727200"/>
              <a:chExt cx="947738" cy="946150"/>
            </a:xfrm>
          </p:grpSpPr>
          <p:sp>
            <p:nvSpPr>
              <p:cNvPr id="25" name="Rectangle 114"/>
              <p:cNvSpPr>
                <a:spLocks noChangeArrowheads="1"/>
              </p:cNvSpPr>
              <p:nvPr/>
            </p:nvSpPr>
            <p:spPr bwMode="auto">
              <a:xfrm>
                <a:off x="3003551" y="1727200"/>
                <a:ext cx="947738" cy="946150"/>
              </a:xfrm>
              <a:prstGeom prst="ellipse">
                <a:avLst/>
              </a:prstGeom>
              <a:solidFill>
                <a:srgbClr val="50AB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115"/>
              <p:cNvSpPr/>
              <p:nvPr/>
            </p:nvSpPr>
            <p:spPr bwMode="auto">
              <a:xfrm>
                <a:off x="3228334" y="2003015"/>
                <a:ext cx="493254" cy="401122"/>
              </a:xfrm>
              <a:custGeom>
                <a:avLst/>
                <a:gdLst>
                  <a:gd name="T0" fmla="*/ 93 w 1317"/>
                  <a:gd name="T1" fmla="*/ 1000 h 1069"/>
                  <a:gd name="T2" fmla="*/ 220 w 1317"/>
                  <a:gd name="T3" fmla="*/ 1045 h 1069"/>
                  <a:gd name="T4" fmla="*/ 356 w 1317"/>
                  <a:gd name="T5" fmla="*/ 1067 h 1069"/>
                  <a:gd name="T6" fmla="*/ 529 w 1317"/>
                  <a:gd name="T7" fmla="*/ 1060 h 1069"/>
                  <a:gd name="T8" fmla="*/ 712 w 1317"/>
                  <a:gd name="T9" fmla="*/ 1008 h 1069"/>
                  <a:gd name="T10" fmla="*/ 873 w 1317"/>
                  <a:gd name="T11" fmla="*/ 916 h 1069"/>
                  <a:gd name="T12" fmla="*/ 1008 w 1317"/>
                  <a:gd name="T13" fmla="*/ 789 h 1069"/>
                  <a:gd name="T14" fmla="*/ 1107 w 1317"/>
                  <a:gd name="T15" fmla="*/ 633 h 1069"/>
                  <a:gd name="T16" fmla="*/ 1167 w 1317"/>
                  <a:gd name="T17" fmla="*/ 454 h 1069"/>
                  <a:gd name="T18" fmla="*/ 1183 w 1317"/>
                  <a:gd name="T19" fmla="*/ 290 h 1069"/>
                  <a:gd name="T20" fmla="*/ 1247 w 1317"/>
                  <a:gd name="T21" fmla="*/ 212 h 1069"/>
                  <a:gd name="T22" fmla="*/ 1312 w 1317"/>
                  <a:gd name="T23" fmla="*/ 139 h 1069"/>
                  <a:gd name="T24" fmla="*/ 1220 w 1317"/>
                  <a:gd name="T25" fmla="*/ 160 h 1069"/>
                  <a:gd name="T26" fmla="*/ 1163 w 1317"/>
                  <a:gd name="T27" fmla="*/ 169 h 1069"/>
                  <a:gd name="T28" fmla="*/ 1220 w 1317"/>
                  <a:gd name="T29" fmla="*/ 121 h 1069"/>
                  <a:gd name="T30" fmla="*/ 1266 w 1317"/>
                  <a:gd name="T31" fmla="*/ 62 h 1069"/>
                  <a:gd name="T32" fmla="*/ 1245 w 1317"/>
                  <a:gd name="T33" fmla="*/ 37 h 1069"/>
                  <a:gd name="T34" fmla="*/ 1140 w 1317"/>
                  <a:gd name="T35" fmla="*/ 76 h 1069"/>
                  <a:gd name="T36" fmla="*/ 1091 w 1317"/>
                  <a:gd name="T37" fmla="*/ 67 h 1069"/>
                  <a:gd name="T38" fmla="*/ 1035 w 1317"/>
                  <a:gd name="T39" fmla="*/ 29 h 1069"/>
                  <a:gd name="T40" fmla="*/ 970 w 1317"/>
                  <a:gd name="T41" fmla="*/ 6 h 1069"/>
                  <a:gd name="T42" fmla="*/ 899 w 1317"/>
                  <a:gd name="T43" fmla="*/ 1 h 1069"/>
                  <a:gd name="T44" fmla="*/ 833 w 1317"/>
                  <a:gd name="T45" fmla="*/ 12 h 1069"/>
                  <a:gd name="T46" fmla="*/ 773 w 1317"/>
                  <a:gd name="T47" fmla="*/ 40 h 1069"/>
                  <a:gd name="T48" fmla="*/ 721 w 1317"/>
                  <a:gd name="T49" fmla="*/ 80 h 1069"/>
                  <a:gd name="T50" fmla="*/ 682 w 1317"/>
                  <a:gd name="T51" fmla="*/ 130 h 1069"/>
                  <a:gd name="T52" fmla="*/ 654 w 1317"/>
                  <a:gd name="T53" fmla="*/ 190 h 1069"/>
                  <a:gd name="T54" fmla="*/ 643 w 1317"/>
                  <a:gd name="T55" fmla="*/ 257 h 1069"/>
                  <a:gd name="T56" fmla="*/ 649 w 1317"/>
                  <a:gd name="T57" fmla="*/ 332 h 1069"/>
                  <a:gd name="T58" fmla="*/ 484 w 1317"/>
                  <a:gd name="T59" fmla="*/ 302 h 1069"/>
                  <a:gd name="T60" fmla="*/ 360 w 1317"/>
                  <a:gd name="T61" fmla="*/ 255 h 1069"/>
                  <a:gd name="T62" fmla="*/ 246 w 1317"/>
                  <a:gd name="T63" fmla="*/ 191 h 1069"/>
                  <a:gd name="T64" fmla="*/ 136 w 1317"/>
                  <a:gd name="T65" fmla="*/ 97 h 1069"/>
                  <a:gd name="T66" fmla="*/ 70 w 1317"/>
                  <a:gd name="T67" fmla="*/ 97 h 1069"/>
                  <a:gd name="T68" fmla="*/ 55 w 1317"/>
                  <a:gd name="T69" fmla="*/ 162 h 1069"/>
                  <a:gd name="T70" fmla="*/ 59 w 1317"/>
                  <a:gd name="T71" fmla="*/ 230 h 1069"/>
                  <a:gd name="T72" fmla="*/ 87 w 1317"/>
                  <a:gd name="T73" fmla="*/ 309 h 1069"/>
                  <a:gd name="T74" fmla="*/ 153 w 1317"/>
                  <a:gd name="T75" fmla="*/ 392 h 1069"/>
                  <a:gd name="T76" fmla="*/ 95 w 1317"/>
                  <a:gd name="T77" fmla="*/ 393 h 1069"/>
                  <a:gd name="T78" fmla="*/ 53 w 1317"/>
                  <a:gd name="T79" fmla="*/ 383 h 1069"/>
                  <a:gd name="T80" fmla="*/ 73 w 1317"/>
                  <a:gd name="T81" fmla="*/ 488 h 1069"/>
                  <a:gd name="T82" fmla="*/ 106 w 1317"/>
                  <a:gd name="T83" fmla="*/ 545 h 1069"/>
                  <a:gd name="T84" fmla="*/ 161 w 1317"/>
                  <a:gd name="T85" fmla="*/ 597 h 1069"/>
                  <a:gd name="T86" fmla="*/ 247 w 1317"/>
                  <a:gd name="T87" fmla="*/ 637 h 1069"/>
                  <a:gd name="T88" fmla="*/ 198 w 1317"/>
                  <a:gd name="T89" fmla="*/ 652 h 1069"/>
                  <a:gd name="T90" fmla="*/ 164 w 1317"/>
                  <a:gd name="T91" fmla="*/ 688 h 1069"/>
                  <a:gd name="T92" fmla="*/ 227 w 1317"/>
                  <a:gd name="T93" fmla="*/ 769 h 1069"/>
                  <a:gd name="T94" fmla="*/ 284 w 1317"/>
                  <a:gd name="T95" fmla="*/ 807 h 1069"/>
                  <a:gd name="T96" fmla="*/ 361 w 1317"/>
                  <a:gd name="T97" fmla="*/ 831 h 1069"/>
                  <a:gd name="T98" fmla="*/ 352 w 1317"/>
                  <a:gd name="T99" fmla="*/ 870 h 1069"/>
                  <a:gd name="T100" fmla="*/ 228 w 1317"/>
                  <a:gd name="T101" fmla="*/ 929 h 1069"/>
                  <a:gd name="T102" fmla="*/ 142 w 1317"/>
                  <a:gd name="T103" fmla="*/ 949 h 1069"/>
                  <a:gd name="T104" fmla="*/ 43 w 1317"/>
                  <a:gd name="T105" fmla="*/ 954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7" h="1069">
                    <a:moveTo>
                      <a:pt x="0" y="949"/>
                    </a:moveTo>
                    <a:lnTo>
                      <a:pt x="23" y="963"/>
                    </a:lnTo>
                    <a:lnTo>
                      <a:pt x="46" y="976"/>
                    </a:lnTo>
                    <a:lnTo>
                      <a:pt x="69" y="989"/>
                    </a:lnTo>
                    <a:lnTo>
                      <a:pt x="93" y="1000"/>
                    </a:lnTo>
                    <a:lnTo>
                      <a:pt x="118" y="1011"/>
                    </a:lnTo>
                    <a:lnTo>
                      <a:pt x="143" y="1020"/>
                    </a:lnTo>
                    <a:lnTo>
                      <a:pt x="169" y="1029"/>
                    </a:lnTo>
                    <a:lnTo>
                      <a:pt x="194" y="1037"/>
                    </a:lnTo>
                    <a:lnTo>
                      <a:pt x="220" y="1045"/>
                    </a:lnTo>
                    <a:lnTo>
                      <a:pt x="246" y="1051"/>
                    </a:lnTo>
                    <a:lnTo>
                      <a:pt x="274" y="1056"/>
                    </a:lnTo>
                    <a:lnTo>
                      <a:pt x="301" y="1060"/>
                    </a:lnTo>
                    <a:lnTo>
                      <a:pt x="328" y="1064"/>
                    </a:lnTo>
                    <a:lnTo>
                      <a:pt x="356" y="1067"/>
                    </a:lnTo>
                    <a:lnTo>
                      <a:pt x="384" y="1069"/>
                    </a:lnTo>
                    <a:lnTo>
                      <a:pt x="412" y="1069"/>
                    </a:lnTo>
                    <a:lnTo>
                      <a:pt x="452" y="1068"/>
                    </a:lnTo>
                    <a:lnTo>
                      <a:pt x="491" y="1064"/>
                    </a:lnTo>
                    <a:lnTo>
                      <a:pt x="529" y="1060"/>
                    </a:lnTo>
                    <a:lnTo>
                      <a:pt x="567" y="1053"/>
                    </a:lnTo>
                    <a:lnTo>
                      <a:pt x="605" y="1045"/>
                    </a:lnTo>
                    <a:lnTo>
                      <a:pt x="642" y="1034"/>
                    </a:lnTo>
                    <a:lnTo>
                      <a:pt x="677" y="1022"/>
                    </a:lnTo>
                    <a:lnTo>
                      <a:pt x="712" y="1008"/>
                    </a:lnTo>
                    <a:lnTo>
                      <a:pt x="747" y="993"/>
                    </a:lnTo>
                    <a:lnTo>
                      <a:pt x="780" y="975"/>
                    </a:lnTo>
                    <a:lnTo>
                      <a:pt x="812" y="958"/>
                    </a:lnTo>
                    <a:lnTo>
                      <a:pt x="843" y="938"/>
                    </a:lnTo>
                    <a:lnTo>
                      <a:pt x="873" y="916"/>
                    </a:lnTo>
                    <a:lnTo>
                      <a:pt x="903" y="893"/>
                    </a:lnTo>
                    <a:lnTo>
                      <a:pt x="931" y="869"/>
                    </a:lnTo>
                    <a:lnTo>
                      <a:pt x="957" y="843"/>
                    </a:lnTo>
                    <a:lnTo>
                      <a:pt x="983" y="816"/>
                    </a:lnTo>
                    <a:lnTo>
                      <a:pt x="1008" y="789"/>
                    </a:lnTo>
                    <a:lnTo>
                      <a:pt x="1030" y="760"/>
                    </a:lnTo>
                    <a:lnTo>
                      <a:pt x="1052" y="729"/>
                    </a:lnTo>
                    <a:lnTo>
                      <a:pt x="1072" y="698"/>
                    </a:lnTo>
                    <a:lnTo>
                      <a:pt x="1091" y="665"/>
                    </a:lnTo>
                    <a:lnTo>
                      <a:pt x="1107" y="633"/>
                    </a:lnTo>
                    <a:lnTo>
                      <a:pt x="1123" y="598"/>
                    </a:lnTo>
                    <a:lnTo>
                      <a:pt x="1137" y="564"/>
                    </a:lnTo>
                    <a:lnTo>
                      <a:pt x="1148" y="528"/>
                    </a:lnTo>
                    <a:lnTo>
                      <a:pt x="1159" y="491"/>
                    </a:lnTo>
                    <a:lnTo>
                      <a:pt x="1167" y="454"/>
                    </a:lnTo>
                    <a:lnTo>
                      <a:pt x="1175" y="416"/>
                    </a:lnTo>
                    <a:lnTo>
                      <a:pt x="1180" y="377"/>
                    </a:lnTo>
                    <a:lnTo>
                      <a:pt x="1182" y="338"/>
                    </a:lnTo>
                    <a:lnTo>
                      <a:pt x="1183" y="299"/>
                    </a:lnTo>
                    <a:lnTo>
                      <a:pt x="1183" y="290"/>
                    </a:lnTo>
                    <a:lnTo>
                      <a:pt x="1183" y="283"/>
                    </a:lnTo>
                    <a:lnTo>
                      <a:pt x="1183" y="274"/>
                    </a:lnTo>
                    <a:lnTo>
                      <a:pt x="1183" y="267"/>
                    </a:lnTo>
                    <a:lnTo>
                      <a:pt x="1207" y="247"/>
                    </a:lnTo>
                    <a:lnTo>
                      <a:pt x="1247" y="212"/>
                    </a:lnTo>
                    <a:lnTo>
                      <a:pt x="1268" y="192"/>
                    </a:lnTo>
                    <a:lnTo>
                      <a:pt x="1288" y="170"/>
                    </a:lnTo>
                    <a:lnTo>
                      <a:pt x="1297" y="159"/>
                    </a:lnTo>
                    <a:lnTo>
                      <a:pt x="1305" y="149"/>
                    </a:lnTo>
                    <a:lnTo>
                      <a:pt x="1312" y="139"/>
                    </a:lnTo>
                    <a:lnTo>
                      <a:pt x="1317" y="130"/>
                    </a:lnTo>
                    <a:lnTo>
                      <a:pt x="1304" y="135"/>
                    </a:lnTo>
                    <a:lnTo>
                      <a:pt x="1269" y="147"/>
                    </a:lnTo>
                    <a:lnTo>
                      <a:pt x="1246" y="153"/>
                    </a:lnTo>
                    <a:lnTo>
                      <a:pt x="1220" y="160"/>
                    </a:lnTo>
                    <a:lnTo>
                      <a:pt x="1192" y="165"/>
                    </a:lnTo>
                    <a:lnTo>
                      <a:pt x="1164" y="169"/>
                    </a:lnTo>
                    <a:lnTo>
                      <a:pt x="1163" y="170"/>
                    </a:lnTo>
                    <a:lnTo>
                      <a:pt x="1163" y="170"/>
                    </a:lnTo>
                    <a:lnTo>
                      <a:pt x="1163" y="169"/>
                    </a:lnTo>
                    <a:lnTo>
                      <a:pt x="1164" y="169"/>
                    </a:lnTo>
                    <a:lnTo>
                      <a:pt x="1170" y="164"/>
                    </a:lnTo>
                    <a:lnTo>
                      <a:pt x="1183" y="155"/>
                    </a:lnTo>
                    <a:lnTo>
                      <a:pt x="1201" y="140"/>
                    </a:lnTo>
                    <a:lnTo>
                      <a:pt x="1220" y="121"/>
                    </a:lnTo>
                    <a:lnTo>
                      <a:pt x="1230" y="111"/>
                    </a:lnTo>
                    <a:lnTo>
                      <a:pt x="1241" y="99"/>
                    </a:lnTo>
                    <a:lnTo>
                      <a:pt x="1250" y="88"/>
                    </a:lnTo>
                    <a:lnTo>
                      <a:pt x="1258" y="75"/>
                    </a:lnTo>
                    <a:lnTo>
                      <a:pt x="1266" y="62"/>
                    </a:lnTo>
                    <a:lnTo>
                      <a:pt x="1273" y="48"/>
                    </a:lnTo>
                    <a:lnTo>
                      <a:pt x="1278" y="33"/>
                    </a:lnTo>
                    <a:lnTo>
                      <a:pt x="1281" y="19"/>
                    </a:lnTo>
                    <a:lnTo>
                      <a:pt x="1272" y="24"/>
                    </a:lnTo>
                    <a:lnTo>
                      <a:pt x="1245" y="37"/>
                    </a:lnTo>
                    <a:lnTo>
                      <a:pt x="1225" y="45"/>
                    </a:lnTo>
                    <a:lnTo>
                      <a:pt x="1203" y="54"/>
                    </a:lnTo>
                    <a:lnTo>
                      <a:pt x="1178" y="64"/>
                    </a:lnTo>
                    <a:lnTo>
                      <a:pt x="1150" y="73"/>
                    </a:lnTo>
                    <a:lnTo>
                      <a:pt x="1140" y="76"/>
                    </a:lnTo>
                    <a:lnTo>
                      <a:pt x="1130" y="80"/>
                    </a:lnTo>
                    <a:lnTo>
                      <a:pt x="1121" y="83"/>
                    </a:lnTo>
                    <a:lnTo>
                      <a:pt x="1111" y="86"/>
                    </a:lnTo>
                    <a:lnTo>
                      <a:pt x="1101" y="76"/>
                    </a:lnTo>
                    <a:lnTo>
                      <a:pt x="1091" y="67"/>
                    </a:lnTo>
                    <a:lnTo>
                      <a:pt x="1080" y="59"/>
                    </a:lnTo>
                    <a:lnTo>
                      <a:pt x="1070" y="50"/>
                    </a:lnTo>
                    <a:lnTo>
                      <a:pt x="1058" y="43"/>
                    </a:lnTo>
                    <a:lnTo>
                      <a:pt x="1047" y="36"/>
                    </a:lnTo>
                    <a:lnTo>
                      <a:pt x="1035" y="29"/>
                    </a:lnTo>
                    <a:lnTo>
                      <a:pt x="1022" y="23"/>
                    </a:lnTo>
                    <a:lnTo>
                      <a:pt x="1010" y="18"/>
                    </a:lnTo>
                    <a:lnTo>
                      <a:pt x="996" y="14"/>
                    </a:lnTo>
                    <a:lnTo>
                      <a:pt x="984" y="9"/>
                    </a:lnTo>
                    <a:lnTo>
                      <a:pt x="970" y="6"/>
                    </a:lnTo>
                    <a:lnTo>
                      <a:pt x="955" y="4"/>
                    </a:lnTo>
                    <a:lnTo>
                      <a:pt x="942" y="2"/>
                    </a:lnTo>
                    <a:lnTo>
                      <a:pt x="927" y="1"/>
                    </a:lnTo>
                    <a:lnTo>
                      <a:pt x="913" y="0"/>
                    </a:lnTo>
                    <a:lnTo>
                      <a:pt x="899" y="1"/>
                    </a:lnTo>
                    <a:lnTo>
                      <a:pt x="885" y="2"/>
                    </a:lnTo>
                    <a:lnTo>
                      <a:pt x="871" y="3"/>
                    </a:lnTo>
                    <a:lnTo>
                      <a:pt x="859" y="6"/>
                    </a:lnTo>
                    <a:lnTo>
                      <a:pt x="845" y="8"/>
                    </a:lnTo>
                    <a:lnTo>
                      <a:pt x="833" y="12"/>
                    </a:lnTo>
                    <a:lnTo>
                      <a:pt x="820" y="17"/>
                    </a:lnTo>
                    <a:lnTo>
                      <a:pt x="807" y="22"/>
                    </a:lnTo>
                    <a:lnTo>
                      <a:pt x="796" y="27"/>
                    </a:lnTo>
                    <a:lnTo>
                      <a:pt x="784" y="32"/>
                    </a:lnTo>
                    <a:lnTo>
                      <a:pt x="773" y="40"/>
                    </a:lnTo>
                    <a:lnTo>
                      <a:pt x="761" y="46"/>
                    </a:lnTo>
                    <a:lnTo>
                      <a:pt x="751" y="54"/>
                    </a:lnTo>
                    <a:lnTo>
                      <a:pt x="740" y="62"/>
                    </a:lnTo>
                    <a:lnTo>
                      <a:pt x="731" y="70"/>
                    </a:lnTo>
                    <a:lnTo>
                      <a:pt x="721" y="80"/>
                    </a:lnTo>
                    <a:lnTo>
                      <a:pt x="713" y="89"/>
                    </a:lnTo>
                    <a:lnTo>
                      <a:pt x="704" y="98"/>
                    </a:lnTo>
                    <a:lnTo>
                      <a:pt x="696" y="109"/>
                    </a:lnTo>
                    <a:lnTo>
                      <a:pt x="689" y="119"/>
                    </a:lnTo>
                    <a:lnTo>
                      <a:pt x="682" y="130"/>
                    </a:lnTo>
                    <a:lnTo>
                      <a:pt x="675" y="141"/>
                    </a:lnTo>
                    <a:lnTo>
                      <a:pt x="669" y="153"/>
                    </a:lnTo>
                    <a:lnTo>
                      <a:pt x="664" y="165"/>
                    </a:lnTo>
                    <a:lnTo>
                      <a:pt x="658" y="177"/>
                    </a:lnTo>
                    <a:lnTo>
                      <a:pt x="654" y="190"/>
                    </a:lnTo>
                    <a:lnTo>
                      <a:pt x="651" y="203"/>
                    </a:lnTo>
                    <a:lnTo>
                      <a:pt x="648" y="216"/>
                    </a:lnTo>
                    <a:lnTo>
                      <a:pt x="646" y="229"/>
                    </a:lnTo>
                    <a:lnTo>
                      <a:pt x="644" y="243"/>
                    </a:lnTo>
                    <a:lnTo>
                      <a:pt x="643" y="257"/>
                    </a:lnTo>
                    <a:lnTo>
                      <a:pt x="643" y="270"/>
                    </a:lnTo>
                    <a:lnTo>
                      <a:pt x="643" y="286"/>
                    </a:lnTo>
                    <a:lnTo>
                      <a:pt x="644" y="302"/>
                    </a:lnTo>
                    <a:lnTo>
                      <a:pt x="646" y="316"/>
                    </a:lnTo>
                    <a:lnTo>
                      <a:pt x="649" y="332"/>
                    </a:lnTo>
                    <a:lnTo>
                      <a:pt x="628" y="330"/>
                    </a:lnTo>
                    <a:lnTo>
                      <a:pt x="584" y="325"/>
                    </a:lnTo>
                    <a:lnTo>
                      <a:pt x="555" y="318"/>
                    </a:lnTo>
                    <a:lnTo>
                      <a:pt x="521" y="311"/>
                    </a:lnTo>
                    <a:lnTo>
                      <a:pt x="484" y="302"/>
                    </a:lnTo>
                    <a:lnTo>
                      <a:pt x="444" y="289"/>
                    </a:lnTo>
                    <a:lnTo>
                      <a:pt x="425" y="282"/>
                    </a:lnTo>
                    <a:lnTo>
                      <a:pt x="403" y="273"/>
                    </a:lnTo>
                    <a:lnTo>
                      <a:pt x="382" y="265"/>
                    </a:lnTo>
                    <a:lnTo>
                      <a:pt x="360" y="255"/>
                    </a:lnTo>
                    <a:lnTo>
                      <a:pt x="336" y="244"/>
                    </a:lnTo>
                    <a:lnTo>
                      <a:pt x="314" y="233"/>
                    </a:lnTo>
                    <a:lnTo>
                      <a:pt x="291" y="219"/>
                    </a:lnTo>
                    <a:lnTo>
                      <a:pt x="269" y="205"/>
                    </a:lnTo>
                    <a:lnTo>
                      <a:pt x="246" y="191"/>
                    </a:lnTo>
                    <a:lnTo>
                      <a:pt x="224" y="174"/>
                    </a:lnTo>
                    <a:lnTo>
                      <a:pt x="201" y="157"/>
                    </a:lnTo>
                    <a:lnTo>
                      <a:pt x="179" y="138"/>
                    </a:lnTo>
                    <a:lnTo>
                      <a:pt x="157" y="118"/>
                    </a:lnTo>
                    <a:lnTo>
                      <a:pt x="136" y="97"/>
                    </a:lnTo>
                    <a:lnTo>
                      <a:pt x="114" y="75"/>
                    </a:lnTo>
                    <a:lnTo>
                      <a:pt x="94" y="51"/>
                    </a:lnTo>
                    <a:lnTo>
                      <a:pt x="89" y="60"/>
                    </a:lnTo>
                    <a:lnTo>
                      <a:pt x="77" y="82"/>
                    </a:lnTo>
                    <a:lnTo>
                      <a:pt x="70" y="97"/>
                    </a:lnTo>
                    <a:lnTo>
                      <a:pt x="64" y="116"/>
                    </a:lnTo>
                    <a:lnTo>
                      <a:pt x="61" y="127"/>
                    </a:lnTo>
                    <a:lnTo>
                      <a:pt x="59" y="138"/>
                    </a:lnTo>
                    <a:lnTo>
                      <a:pt x="56" y="150"/>
                    </a:lnTo>
                    <a:lnTo>
                      <a:pt x="55" y="162"/>
                    </a:lnTo>
                    <a:lnTo>
                      <a:pt x="54" y="175"/>
                    </a:lnTo>
                    <a:lnTo>
                      <a:pt x="54" y="189"/>
                    </a:lnTo>
                    <a:lnTo>
                      <a:pt x="54" y="202"/>
                    </a:lnTo>
                    <a:lnTo>
                      <a:pt x="56" y="216"/>
                    </a:lnTo>
                    <a:lnTo>
                      <a:pt x="59" y="230"/>
                    </a:lnTo>
                    <a:lnTo>
                      <a:pt x="62" y="245"/>
                    </a:lnTo>
                    <a:lnTo>
                      <a:pt x="66" y="261"/>
                    </a:lnTo>
                    <a:lnTo>
                      <a:pt x="72" y="277"/>
                    </a:lnTo>
                    <a:lnTo>
                      <a:pt x="78" y="292"/>
                    </a:lnTo>
                    <a:lnTo>
                      <a:pt x="87" y="309"/>
                    </a:lnTo>
                    <a:lnTo>
                      <a:pt x="97" y="325"/>
                    </a:lnTo>
                    <a:lnTo>
                      <a:pt x="109" y="342"/>
                    </a:lnTo>
                    <a:lnTo>
                      <a:pt x="121" y="358"/>
                    </a:lnTo>
                    <a:lnTo>
                      <a:pt x="136" y="375"/>
                    </a:lnTo>
                    <a:lnTo>
                      <a:pt x="153" y="392"/>
                    </a:lnTo>
                    <a:lnTo>
                      <a:pt x="171" y="409"/>
                    </a:lnTo>
                    <a:lnTo>
                      <a:pt x="160" y="408"/>
                    </a:lnTo>
                    <a:lnTo>
                      <a:pt x="133" y="403"/>
                    </a:lnTo>
                    <a:lnTo>
                      <a:pt x="115" y="399"/>
                    </a:lnTo>
                    <a:lnTo>
                      <a:pt x="95" y="393"/>
                    </a:lnTo>
                    <a:lnTo>
                      <a:pt x="85" y="390"/>
                    </a:lnTo>
                    <a:lnTo>
                      <a:pt x="74" y="384"/>
                    </a:lnTo>
                    <a:lnTo>
                      <a:pt x="65" y="380"/>
                    </a:lnTo>
                    <a:lnTo>
                      <a:pt x="54" y="374"/>
                    </a:lnTo>
                    <a:lnTo>
                      <a:pt x="53" y="383"/>
                    </a:lnTo>
                    <a:lnTo>
                      <a:pt x="54" y="409"/>
                    </a:lnTo>
                    <a:lnTo>
                      <a:pt x="56" y="425"/>
                    </a:lnTo>
                    <a:lnTo>
                      <a:pt x="61" y="444"/>
                    </a:lnTo>
                    <a:lnTo>
                      <a:pt x="66" y="465"/>
                    </a:lnTo>
                    <a:lnTo>
                      <a:pt x="73" y="488"/>
                    </a:lnTo>
                    <a:lnTo>
                      <a:pt x="78" y="499"/>
                    </a:lnTo>
                    <a:lnTo>
                      <a:pt x="84" y="510"/>
                    </a:lnTo>
                    <a:lnTo>
                      <a:pt x="90" y="522"/>
                    </a:lnTo>
                    <a:lnTo>
                      <a:pt x="97" y="533"/>
                    </a:lnTo>
                    <a:lnTo>
                      <a:pt x="106" y="545"/>
                    </a:lnTo>
                    <a:lnTo>
                      <a:pt x="115" y="556"/>
                    </a:lnTo>
                    <a:lnTo>
                      <a:pt x="125" y="567"/>
                    </a:lnTo>
                    <a:lnTo>
                      <a:pt x="136" y="577"/>
                    </a:lnTo>
                    <a:lnTo>
                      <a:pt x="148" y="588"/>
                    </a:lnTo>
                    <a:lnTo>
                      <a:pt x="161" y="597"/>
                    </a:lnTo>
                    <a:lnTo>
                      <a:pt x="176" y="607"/>
                    </a:lnTo>
                    <a:lnTo>
                      <a:pt x="192" y="615"/>
                    </a:lnTo>
                    <a:lnTo>
                      <a:pt x="208" y="623"/>
                    </a:lnTo>
                    <a:lnTo>
                      <a:pt x="227" y="631"/>
                    </a:lnTo>
                    <a:lnTo>
                      <a:pt x="247" y="637"/>
                    </a:lnTo>
                    <a:lnTo>
                      <a:pt x="268" y="642"/>
                    </a:lnTo>
                    <a:lnTo>
                      <a:pt x="260" y="645"/>
                    </a:lnTo>
                    <a:lnTo>
                      <a:pt x="236" y="650"/>
                    </a:lnTo>
                    <a:lnTo>
                      <a:pt x="219" y="652"/>
                    </a:lnTo>
                    <a:lnTo>
                      <a:pt x="198" y="652"/>
                    </a:lnTo>
                    <a:lnTo>
                      <a:pt x="175" y="651"/>
                    </a:lnTo>
                    <a:lnTo>
                      <a:pt x="149" y="647"/>
                    </a:lnTo>
                    <a:lnTo>
                      <a:pt x="151" y="655"/>
                    </a:lnTo>
                    <a:lnTo>
                      <a:pt x="158" y="675"/>
                    </a:lnTo>
                    <a:lnTo>
                      <a:pt x="164" y="688"/>
                    </a:lnTo>
                    <a:lnTo>
                      <a:pt x="173" y="703"/>
                    </a:lnTo>
                    <a:lnTo>
                      <a:pt x="182" y="719"/>
                    </a:lnTo>
                    <a:lnTo>
                      <a:pt x="195" y="735"/>
                    </a:lnTo>
                    <a:lnTo>
                      <a:pt x="210" y="752"/>
                    </a:lnTo>
                    <a:lnTo>
                      <a:pt x="227" y="769"/>
                    </a:lnTo>
                    <a:lnTo>
                      <a:pt x="237" y="777"/>
                    </a:lnTo>
                    <a:lnTo>
                      <a:pt x="247" y="785"/>
                    </a:lnTo>
                    <a:lnTo>
                      <a:pt x="259" y="793"/>
                    </a:lnTo>
                    <a:lnTo>
                      <a:pt x="270" y="799"/>
                    </a:lnTo>
                    <a:lnTo>
                      <a:pt x="284" y="807"/>
                    </a:lnTo>
                    <a:lnTo>
                      <a:pt x="298" y="813"/>
                    </a:lnTo>
                    <a:lnTo>
                      <a:pt x="311" y="818"/>
                    </a:lnTo>
                    <a:lnTo>
                      <a:pt x="327" y="823"/>
                    </a:lnTo>
                    <a:lnTo>
                      <a:pt x="343" y="828"/>
                    </a:lnTo>
                    <a:lnTo>
                      <a:pt x="361" y="831"/>
                    </a:lnTo>
                    <a:lnTo>
                      <a:pt x="378" y="834"/>
                    </a:lnTo>
                    <a:lnTo>
                      <a:pt x="397" y="836"/>
                    </a:lnTo>
                    <a:lnTo>
                      <a:pt x="390" y="842"/>
                    </a:lnTo>
                    <a:lnTo>
                      <a:pt x="368" y="859"/>
                    </a:lnTo>
                    <a:lnTo>
                      <a:pt x="352" y="870"/>
                    </a:lnTo>
                    <a:lnTo>
                      <a:pt x="333" y="881"/>
                    </a:lnTo>
                    <a:lnTo>
                      <a:pt x="311" y="894"/>
                    </a:lnTo>
                    <a:lnTo>
                      <a:pt x="286" y="906"/>
                    </a:lnTo>
                    <a:lnTo>
                      <a:pt x="259" y="918"/>
                    </a:lnTo>
                    <a:lnTo>
                      <a:pt x="228" y="929"/>
                    </a:lnTo>
                    <a:lnTo>
                      <a:pt x="212" y="934"/>
                    </a:lnTo>
                    <a:lnTo>
                      <a:pt x="196" y="939"/>
                    </a:lnTo>
                    <a:lnTo>
                      <a:pt x="178" y="943"/>
                    </a:lnTo>
                    <a:lnTo>
                      <a:pt x="160" y="946"/>
                    </a:lnTo>
                    <a:lnTo>
                      <a:pt x="142" y="949"/>
                    </a:lnTo>
                    <a:lnTo>
                      <a:pt x="124" y="952"/>
                    </a:lnTo>
                    <a:lnTo>
                      <a:pt x="104" y="953"/>
                    </a:lnTo>
                    <a:lnTo>
                      <a:pt x="84" y="954"/>
                    </a:lnTo>
                    <a:lnTo>
                      <a:pt x="64" y="954"/>
                    </a:lnTo>
                    <a:lnTo>
                      <a:pt x="43" y="954"/>
                    </a:lnTo>
                    <a:lnTo>
                      <a:pt x="22" y="952"/>
                    </a:lnTo>
                    <a:lnTo>
                      <a:pt x="0" y="949"/>
                    </a:lnTo>
                    <a:lnTo>
                      <a:pt x="0" y="9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266513" y="5842868"/>
              <a:ext cx="1895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+mn-ea"/>
                  <a:sym typeface="+mn-lt"/>
                </a:rPr>
                <a:t>@KattyMaarry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43098" y="5447577"/>
            <a:ext cx="2240918" cy="280863"/>
            <a:chOff x="3143098" y="5447577"/>
            <a:chExt cx="2240918" cy="280863"/>
          </a:xfrm>
        </p:grpSpPr>
        <p:grpSp>
          <p:nvGrpSpPr>
            <p:cNvPr id="18" name="Group 17"/>
            <p:cNvGrpSpPr/>
            <p:nvPr/>
          </p:nvGrpSpPr>
          <p:grpSpPr>
            <a:xfrm>
              <a:off x="3143098" y="5447577"/>
              <a:ext cx="281333" cy="280863"/>
              <a:chOff x="5849868" y="4686250"/>
              <a:chExt cx="281333" cy="280862"/>
            </a:xfrm>
          </p:grpSpPr>
          <p:sp>
            <p:nvSpPr>
              <p:cNvPr id="19" name="Rectangle 90"/>
              <p:cNvSpPr>
                <a:spLocks noChangeArrowheads="1"/>
              </p:cNvSpPr>
              <p:nvPr/>
            </p:nvSpPr>
            <p:spPr bwMode="auto">
              <a:xfrm>
                <a:off x="5849868" y="4686250"/>
                <a:ext cx="281333" cy="280862"/>
              </a:xfrm>
              <a:prstGeom prst="ellipse">
                <a:avLst/>
              </a:prstGeom>
              <a:solidFill>
                <a:srgbClr val="0084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5920117" y="4754633"/>
                <a:ext cx="146570" cy="146219"/>
                <a:chOff x="5892280" y="4728662"/>
                <a:chExt cx="196509" cy="196038"/>
              </a:xfrm>
            </p:grpSpPr>
            <p:sp>
              <p:nvSpPr>
                <p:cNvPr id="21" name="Freeform 91"/>
                <p:cNvSpPr/>
                <p:nvPr/>
              </p:nvSpPr>
              <p:spPr bwMode="auto">
                <a:xfrm>
                  <a:off x="5892280" y="4728662"/>
                  <a:ext cx="47596" cy="47124"/>
                </a:xfrm>
                <a:custGeom>
                  <a:avLst/>
                  <a:gdLst>
                    <a:gd name="T0" fmla="*/ 166 w 301"/>
                    <a:gd name="T1" fmla="*/ 1 h 300"/>
                    <a:gd name="T2" fmla="*/ 196 w 301"/>
                    <a:gd name="T3" fmla="*/ 7 h 300"/>
                    <a:gd name="T4" fmla="*/ 222 w 301"/>
                    <a:gd name="T5" fmla="*/ 18 h 300"/>
                    <a:gd name="T6" fmla="*/ 246 w 301"/>
                    <a:gd name="T7" fmla="*/ 35 h 300"/>
                    <a:gd name="T8" fmla="*/ 266 w 301"/>
                    <a:gd name="T9" fmla="*/ 55 h 300"/>
                    <a:gd name="T10" fmla="*/ 283 w 301"/>
                    <a:gd name="T11" fmla="*/ 79 h 300"/>
                    <a:gd name="T12" fmla="*/ 294 w 301"/>
                    <a:gd name="T13" fmla="*/ 106 h 300"/>
                    <a:gd name="T14" fmla="*/ 300 w 301"/>
                    <a:gd name="T15" fmla="*/ 135 h 300"/>
                    <a:gd name="T16" fmla="*/ 300 w 301"/>
                    <a:gd name="T17" fmla="*/ 166 h 300"/>
                    <a:gd name="T18" fmla="*/ 293 w 301"/>
                    <a:gd name="T19" fmla="*/ 196 h 300"/>
                    <a:gd name="T20" fmla="*/ 282 w 301"/>
                    <a:gd name="T21" fmla="*/ 223 h 300"/>
                    <a:gd name="T22" fmla="*/ 265 w 301"/>
                    <a:gd name="T23" fmla="*/ 248 h 300"/>
                    <a:gd name="T24" fmla="*/ 244 w 301"/>
                    <a:gd name="T25" fmla="*/ 267 h 300"/>
                    <a:gd name="T26" fmla="*/ 220 w 301"/>
                    <a:gd name="T27" fmla="*/ 283 h 300"/>
                    <a:gd name="T28" fmla="*/ 194 w 301"/>
                    <a:gd name="T29" fmla="*/ 294 h 300"/>
                    <a:gd name="T30" fmla="*/ 164 w 301"/>
                    <a:gd name="T31" fmla="*/ 299 h 300"/>
                    <a:gd name="T32" fmla="*/ 135 w 301"/>
                    <a:gd name="T33" fmla="*/ 299 h 300"/>
                    <a:gd name="T34" fmla="*/ 107 w 301"/>
                    <a:gd name="T35" fmla="*/ 294 h 300"/>
                    <a:gd name="T36" fmla="*/ 80 w 301"/>
                    <a:gd name="T37" fmla="*/ 283 h 300"/>
                    <a:gd name="T38" fmla="*/ 56 w 301"/>
                    <a:gd name="T39" fmla="*/ 266 h 300"/>
                    <a:gd name="T40" fmla="*/ 35 w 301"/>
                    <a:gd name="T41" fmla="*/ 246 h 300"/>
                    <a:gd name="T42" fmla="*/ 19 w 301"/>
                    <a:gd name="T43" fmla="*/ 222 h 300"/>
                    <a:gd name="T44" fmla="*/ 7 w 301"/>
                    <a:gd name="T45" fmla="*/ 195 h 300"/>
                    <a:gd name="T46" fmla="*/ 1 w 301"/>
                    <a:gd name="T47" fmla="*/ 166 h 300"/>
                    <a:gd name="T48" fmla="*/ 1 w 301"/>
                    <a:gd name="T49" fmla="*/ 134 h 300"/>
                    <a:gd name="T50" fmla="*/ 7 w 301"/>
                    <a:gd name="T51" fmla="*/ 105 h 300"/>
                    <a:gd name="T52" fmla="*/ 19 w 301"/>
                    <a:gd name="T53" fmla="*/ 79 h 300"/>
                    <a:gd name="T54" fmla="*/ 34 w 301"/>
                    <a:gd name="T55" fmla="*/ 55 h 300"/>
                    <a:gd name="T56" fmla="*/ 55 w 301"/>
                    <a:gd name="T57" fmla="*/ 35 h 300"/>
                    <a:gd name="T58" fmla="*/ 79 w 301"/>
                    <a:gd name="T59" fmla="*/ 18 h 300"/>
                    <a:gd name="T60" fmla="*/ 107 w 301"/>
                    <a:gd name="T61" fmla="*/ 7 h 300"/>
                    <a:gd name="T62" fmla="*/ 136 w 301"/>
                    <a:gd name="T63" fmla="*/ 1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1" h="300">
                      <a:moveTo>
                        <a:pt x="151" y="0"/>
                      </a:moveTo>
                      <a:lnTo>
                        <a:pt x="166" y="1"/>
                      </a:lnTo>
                      <a:lnTo>
                        <a:pt x="181" y="3"/>
                      </a:lnTo>
                      <a:lnTo>
                        <a:pt x="196" y="7"/>
                      </a:lnTo>
                      <a:lnTo>
                        <a:pt x="209" y="12"/>
                      </a:lnTo>
                      <a:lnTo>
                        <a:pt x="222" y="18"/>
                      </a:lnTo>
                      <a:lnTo>
                        <a:pt x="235" y="26"/>
                      </a:lnTo>
                      <a:lnTo>
                        <a:pt x="246" y="35"/>
                      </a:lnTo>
                      <a:lnTo>
                        <a:pt x="257" y="44"/>
                      </a:lnTo>
                      <a:lnTo>
                        <a:pt x="266" y="55"/>
                      </a:lnTo>
                      <a:lnTo>
                        <a:pt x="275" y="66"/>
                      </a:lnTo>
                      <a:lnTo>
                        <a:pt x="283" y="79"/>
                      </a:lnTo>
                      <a:lnTo>
                        <a:pt x="289" y="92"/>
                      </a:lnTo>
                      <a:lnTo>
                        <a:pt x="294" y="106"/>
                      </a:lnTo>
                      <a:lnTo>
                        <a:pt x="298" y="121"/>
                      </a:lnTo>
                      <a:lnTo>
                        <a:pt x="300" y="135"/>
                      </a:lnTo>
                      <a:lnTo>
                        <a:pt x="301" y="150"/>
                      </a:lnTo>
                      <a:lnTo>
                        <a:pt x="300" y="166"/>
                      </a:lnTo>
                      <a:lnTo>
                        <a:pt x="298" y="182"/>
                      </a:lnTo>
                      <a:lnTo>
                        <a:pt x="293" y="196"/>
                      </a:lnTo>
                      <a:lnTo>
                        <a:pt x="288" y="210"/>
                      </a:lnTo>
                      <a:lnTo>
                        <a:pt x="282" y="223"/>
                      </a:lnTo>
                      <a:lnTo>
                        <a:pt x="273" y="236"/>
                      </a:lnTo>
                      <a:lnTo>
                        <a:pt x="265" y="248"/>
                      </a:lnTo>
                      <a:lnTo>
                        <a:pt x="254" y="258"/>
                      </a:lnTo>
                      <a:lnTo>
                        <a:pt x="244" y="267"/>
                      </a:lnTo>
                      <a:lnTo>
                        <a:pt x="232" y="276"/>
                      </a:lnTo>
                      <a:lnTo>
                        <a:pt x="220" y="283"/>
                      </a:lnTo>
                      <a:lnTo>
                        <a:pt x="207" y="289"/>
                      </a:lnTo>
                      <a:lnTo>
                        <a:pt x="194" y="294"/>
                      </a:lnTo>
                      <a:lnTo>
                        <a:pt x="179" y="298"/>
                      </a:lnTo>
                      <a:lnTo>
                        <a:pt x="164" y="299"/>
                      </a:lnTo>
                      <a:lnTo>
                        <a:pt x="150" y="300"/>
                      </a:lnTo>
                      <a:lnTo>
                        <a:pt x="135" y="299"/>
                      </a:lnTo>
                      <a:lnTo>
                        <a:pt x="120" y="297"/>
                      </a:lnTo>
                      <a:lnTo>
                        <a:pt x="107" y="294"/>
                      </a:lnTo>
                      <a:lnTo>
                        <a:pt x="93" y="288"/>
                      </a:lnTo>
                      <a:lnTo>
                        <a:pt x="80" y="283"/>
                      </a:lnTo>
                      <a:lnTo>
                        <a:pt x="68" y="276"/>
                      </a:lnTo>
                      <a:lnTo>
                        <a:pt x="56" y="266"/>
                      </a:lnTo>
                      <a:lnTo>
                        <a:pt x="45" y="257"/>
                      </a:lnTo>
                      <a:lnTo>
                        <a:pt x="35" y="246"/>
                      </a:lnTo>
                      <a:lnTo>
                        <a:pt x="27" y="235"/>
                      </a:lnTo>
                      <a:lnTo>
                        <a:pt x="19" y="222"/>
                      </a:lnTo>
                      <a:lnTo>
                        <a:pt x="12" y="209"/>
                      </a:lnTo>
                      <a:lnTo>
                        <a:pt x="7" y="195"/>
                      </a:lnTo>
                      <a:lnTo>
                        <a:pt x="4" y="180"/>
                      </a:lnTo>
                      <a:lnTo>
                        <a:pt x="1" y="166"/>
                      </a:lnTo>
                      <a:lnTo>
                        <a:pt x="0" y="150"/>
                      </a:lnTo>
                      <a:lnTo>
                        <a:pt x="1" y="134"/>
                      </a:lnTo>
                      <a:lnTo>
                        <a:pt x="3" y="120"/>
                      </a:lnTo>
                      <a:lnTo>
                        <a:pt x="7" y="105"/>
                      </a:lnTo>
                      <a:lnTo>
                        <a:pt x="12" y="91"/>
                      </a:lnTo>
                      <a:lnTo>
                        <a:pt x="19" y="79"/>
                      </a:lnTo>
                      <a:lnTo>
                        <a:pt x="26" y="66"/>
                      </a:lnTo>
                      <a:lnTo>
                        <a:pt x="34" y="55"/>
                      </a:lnTo>
                      <a:lnTo>
                        <a:pt x="45" y="44"/>
                      </a:lnTo>
                      <a:lnTo>
                        <a:pt x="55" y="35"/>
                      </a:lnTo>
                      <a:lnTo>
                        <a:pt x="67" y="25"/>
                      </a:lnTo>
                      <a:lnTo>
                        <a:pt x="79" y="18"/>
                      </a:lnTo>
                      <a:lnTo>
                        <a:pt x="93" y="12"/>
                      </a:lnTo>
                      <a:lnTo>
                        <a:pt x="107" y="7"/>
                      </a:lnTo>
                      <a:lnTo>
                        <a:pt x="121" y="3"/>
                      </a:lnTo>
                      <a:lnTo>
                        <a:pt x="136" y="1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Freeform 92"/>
                <p:cNvSpPr/>
                <p:nvPr/>
              </p:nvSpPr>
              <p:spPr bwMode="auto">
                <a:xfrm>
                  <a:off x="5896050" y="4793694"/>
                  <a:ext cx="40527" cy="131006"/>
                </a:xfrm>
                <a:custGeom>
                  <a:avLst/>
                  <a:gdLst>
                    <a:gd name="T0" fmla="*/ 217 w 258"/>
                    <a:gd name="T1" fmla="*/ 832 h 832"/>
                    <a:gd name="T2" fmla="*/ 41 w 258"/>
                    <a:gd name="T3" fmla="*/ 832 h 832"/>
                    <a:gd name="T4" fmla="*/ 32 w 258"/>
                    <a:gd name="T5" fmla="*/ 831 h 832"/>
                    <a:gd name="T6" fmla="*/ 25 w 258"/>
                    <a:gd name="T7" fmla="*/ 829 h 832"/>
                    <a:gd name="T8" fmla="*/ 17 w 258"/>
                    <a:gd name="T9" fmla="*/ 825 h 832"/>
                    <a:gd name="T10" fmla="*/ 11 w 258"/>
                    <a:gd name="T11" fmla="*/ 820 h 832"/>
                    <a:gd name="T12" fmla="*/ 6 w 258"/>
                    <a:gd name="T13" fmla="*/ 813 h 832"/>
                    <a:gd name="T14" fmla="*/ 3 w 258"/>
                    <a:gd name="T15" fmla="*/ 807 h 832"/>
                    <a:gd name="T16" fmla="*/ 0 w 258"/>
                    <a:gd name="T17" fmla="*/ 799 h 832"/>
                    <a:gd name="T18" fmla="*/ 0 w 258"/>
                    <a:gd name="T19" fmla="*/ 790 h 832"/>
                    <a:gd name="T20" fmla="*/ 0 w 258"/>
                    <a:gd name="T21" fmla="*/ 42 h 832"/>
                    <a:gd name="T22" fmla="*/ 0 w 258"/>
                    <a:gd name="T23" fmla="*/ 34 h 832"/>
                    <a:gd name="T24" fmla="*/ 3 w 258"/>
                    <a:gd name="T25" fmla="*/ 25 h 832"/>
                    <a:gd name="T26" fmla="*/ 6 w 258"/>
                    <a:gd name="T27" fmla="*/ 18 h 832"/>
                    <a:gd name="T28" fmla="*/ 11 w 258"/>
                    <a:gd name="T29" fmla="*/ 13 h 832"/>
                    <a:gd name="T30" fmla="*/ 17 w 258"/>
                    <a:gd name="T31" fmla="*/ 7 h 832"/>
                    <a:gd name="T32" fmla="*/ 25 w 258"/>
                    <a:gd name="T33" fmla="*/ 3 h 832"/>
                    <a:gd name="T34" fmla="*/ 32 w 258"/>
                    <a:gd name="T35" fmla="*/ 1 h 832"/>
                    <a:gd name="T36" fmla="*/ 41 w 258"/>
                    <a:gd name="T37" fmla="*/ 0 h 832"/>
                    <a:gd name="T38" fmla="*/ 217 w 258"/>
                    <a:gd name="T39" fmla="*/ 0 h 832"/>
                    <a:gd name="T40" fmla="*/ 224 w 258"/>
                    <a:gd name="T41" fmla="*/ 1 h 832"/>
                    <a:gd name="T42" fmla="*/ 232 w 258"/>
                    <a:gd name="T43" fmla="*/ 3 h 832"/>
                    <a:gd name="T44" fmla="*/ 240 w 258"/>
                    <a:gd name="T45" fmla="*/ 7 h 832"/>
                    <a:gd name="T46" fmla="*/ 245 w 258"/>
                    <a:gd name="T47" fmla="*/ 13 h 832"/>
                    <a:gd name="T48" fmla="*/ 250 w 258"/>
                    <a:gd name="T49" fmla="*/ 18 h 832"/>
                    <a:gd name="T50" fmla="*/ 255 w 258"/>
                    <a:gd name="T51" fmla="*/ 25 h 832"/>
                    <a:gd name="T52" fmla="*/ 257 w 258"/>
                    <a:gd name="T53" fmla="*/ 34 h 832"/>
                    <a:gd name="T54" fmla="*/ 258 w 258"/>
                    <a:gd name="T55" fmla="*/ 42 h 832"/>
                    <a:gd name="T56" fmla="*/ 258 w 258"/>
                    <a:gd name="T57" fmla="*/ 790 h 832"/>
                    <a:gd name="T58" fmla="*/ 257 w 258"/>
                    <a:gd name="T59" fmla="*/ 799 h 832"/>
                    <a:gd name="T60" fmla="*/ 255 w 258"/>
                    <a:gd name="T61" fmla="*/ 807 h 832"/>
                    <a:gd name="T62" fmla="*/ 250 w 258"/>
                    <a:gd name="T63" fmla="*/ 813 h 832"/>
                    <a:gd name="T64" fmla="*/ 245 w 258"/>
                    <a:gd name="T65" fmla="*/ 820 h 832"/>
                    <a:gd name="T66" fmla="*/ 240 w 258"/>
                    <a:gd name="T67" fmla="*/ 825 h 832"/>
                    <a:gd name="T68" fmla="*/ 232 w 258"/>
                    <a:gd name="T69" fmla="*/ 829 h 832"/>
                    <a:gd name="T70" fmla="*/ 224 w 258"/>
                    <a:gd name="T71" fmla="*/ 831 h 832"/>
                    <a:gd name="T72" fmla="*/ 217 w 258"/>
                    <a:gd name="T73" fmla="*/ 832 h 8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58" h="832">
                      <a:moveTo>
                        <a:pt x="217" y="832"/>
                      </a:moveTo>
                      <a:lnTo>
                        <a:pt x="41" y="832"/>
                      </a:lnTo>
                      <a:lnTo>
                        <a:pt x="32" y="831"/>
                      </a:lnTo>
                      <a:lnTo>
                        <a:pt x="25" y="829"/>
                      </a:lnTo>
                      <a:lnTo>
                        <a:pt x="17" y="825"/>
                      </a:lnTo>
                      <a:lnTo>
                        <a:pt x="11" y="820"/>
                      </a:lnTo>
                      <a:lnTo>
                        <a:pt x="6" y="813"/>
                      </a:lnTo>
                      <a:lnTo>
                        <a:pt x="3" y="807"/>
                      </a:lnTo>
                      <a:lnTo>
                        <a:pt x="0" y="799"/>
                      </a:lnTo>
                      <a:lnTo>
                        <a:pt x="0" y="790"/>
                      </a:lnTo>
                      <a:lnTo>
                        <a:pt x="0" y="42"/>
                      </a:lnTo>
                      <a:lnTo>
                        <a:pt x="0" y="34"/>
                      </a:lnTo>
                      <a:lnTo>
                        <a:pt x="3" y="25"/>
                      </a:lnTo>
                      <a:lnTo>
                        <a:pt x="6" y="18"/>
                      </a:lnTo>
                      <a:lnTo>
                        <a:pt x="11" y="13"/>
                      </a:lnTo>
                      <a:lnTo>
                        <a:pt x="17" y="7"/>
                      </a:lnTo>
                      <a:lnTo>
                        <a:pt x="25" y="3"/>
                      </a:lnTo>
                      <a:lnTo>
                        <a:pt x="32" y="1"/>
                      </a:lnTo>
                      <a:lnTo>
                        <a:pt x="41" y="0"/>
                      </a:lnTo>
                      <a:lnTo>
                        <a:pt x="217" y="0"/>
                      </a:lnTo>
                      <a:lnTo>
                        <a:pt x="224" y="1"/>
                      </a:lnTo>
                      <a:lnTo>
                        <a:pt x="232" y="3"/>
                      </a:lnTo>
                      <a:lnTo>
                        <a:pt x="240" y="7"/>
                      </a:lnTo>
                      <a:lnTo>
                        <a:pt x="245" y="13"/>
                      </a:lnTo>
                      <a:lnTo>
                        <a:pt x="250" y="18"/>
                      </a:lnTo>
                      <a:lnTo>
                        <a:pt x="255" y="25"/>
                      </a:lnTo>
                      <a:lnTo>
                        <a:pt x="257" y="34"/>
                      </a:lnTo>
                      <a:lnTo>
                        <a:pt x="258" y="42"/>
                      </a:lnTo>
                      <a:lnTo>
                        <a:pt x="258" y="790"/>
                      </a:lnTo>
                      <a:lnTo>
                        <a:pt x="257" y="799"/>
                      </a:lnTo>
                      <a:lnTo>
                        <a:pt x="255" y="807"/>
                      </a:lnTo>
                      <a:lnTo>
                        <a:pt x="250" y="813"/>
                      </a:lnTo>
                      <a:lnTo>
                        <a:pt x="245" y="820"/>
                      </a:lnTo>
                      <a:lnTo>
                        <a:pt x="240" y="825"/>
                      </a:lnTo>
                      <a:lnTo>
                        <a:pt x="232" y="829"/>
                      </a:lnTo>
                      <a:lnTo>
                        <a:pt x="224" y="831"/>
                      </a:lnTo>
                      <a:lnTo>
                        <a:pt x="217" y="8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Freeform 93"/>
                <p:cNvSpPr/>
                <p:nvPr/>
              </p:nvSpPr>
              <p:spPr bwMode="auto">
                <a:xfrm>
                  <a:off x="5962024" y="4790395"/>
                  <a:ext cx="126765" cy="134305"/>
                </a:xfrm>
                <a:custGeom>
                  <a:avLst/>
                  <a:gdLst>
                    <a:gd name="T0" fmla="*/ 806 w 807"/>
                    <a:gd name="T1" fmla="*/ 255 h 853"/>
                    <a:gd name="T2" fmla="*/ 798 w 807"/>
                    <a:gd name="T3" fmla="*/ 213 h 853"/>
                    <a:gd name="T4" fmla="*/ 785 w 807"/>
                    <a:gd name="T5" fmla="*/ 174 h 853"/>
                    <a:gd name="T6" fmla="*/ 766 w 807"/>
                    <a:gd name="T7" fmla="*/ 137 h 853"/>
                    <a:gd name="T8" fmla="*/ 742 w 807"/>
                    <a:gd name="T9" fmla="*/ 104 h 853"/>
                    <a:gd name="T10" fmla="*/ 714 w 807"/>
                    <a:gd name="T11" fmla="*/ 74 h 853"/>
                    <a:gd name="T12" fmla="*/ 682 w 807"/>
                    <a:gd name="T13" fmla="*/ 48 h 853"/>
                    <a:gd name="T14" fmla="*/ 645 w 807"/>
                    <a:gd name="T15" fmla="*/ 28 h 853"/>
                    <a:gd name="T16" fmla="*/ 608 w 807"/>
                    <a:gd name="T17" fmla="*/ 13 h 853"/>
                    <a:gd name="T18" fmla="*/ 566 w 807"/>
                    <a:gd name="T19" fmla="*/ 3 h 853"/>
                    <a:gd name="T20" fmla="*/ 523 w 807"/>
                    <a:gd name="T21" fmla="*/ 0 h 853"/>
                    <a:gd name="T22" fmla="*/ 446 w 807"/>
                    <a:gd name="T23" fmla="*/ 2 h 853"/>
                    <a:gd name="T24" fmla="*/ 400 w 807"/>
                    <a:gd name="T25" fmla="*/ 12 h 853"/>
                    <a:gd name="T26" fmla="*/ 358 w 807"/>
                    <a:gd name="T27" fmla="*/ 30 h 853"/>
                    <a:gd name="T28" fmla="*/ 321 w 807"/>
                    <a:gd name="T29" fmla="*/ 55 h 853"/>
                    <a:gd name="T30" fmla="*/ 289 w 807"/>
                    <a:gd name="T31" fmla="*/ 85 h 853"/>
                    <a:gd name="T32" fmla="*/ 263 w 807"/>
                    <a:gd name="T33" fmla="*/ 120 h 853"/>
                    <a:gd name="T34" fmla="*/ 253 w 807"/>
                    <a:gd name="T35" fmla="*/ 130 h 853"/>
                    <a:gd name="T36" fmla="*/ 252 w 807"/>
                    <a:gd name="T37" fmla="*/ 32 h 853"/>
                    <a:gd name="T38" fmla="*/ 246 w 807"/>
                    <a:gd name="T39" fmla="*/ 24 h 853"/>
                    <a:gd name="T40" fmla="*/ 236 w 807"/>
                    <a:gd name="T41" fmla="*/ 21 h 853"/>
                    <a:gd name="T42" fmla="*/ 11 w 807"/>
                    <a:gd name="T43" fmla="*/ 22 h 853"/>
                    <a:gd name="T44" fmla="*/ 2 w 807"/>
                    <a:gd name="T45" fmla="*/ 28 h 853"/>
                    <a:gd name="T46" fmla="*/ 0 w 807"/>
                    <a:gd name="T47" fmla="*/ 38 h 853"/>
                    <a:gd name="T48" fmla="*/ 1 w 807"/>
                    <a:gd name="T49" fmla="*/ 843 h 853"/>
                    <a:gd name="T50" fmla="*/ 8 w 807"/>
                    <a:gd name="T51" fmla="*/ 850 h 853"/>
                    <a:gd name="T52" fmla="*/ 17 w 807"/>
                    <a:gd name="T53" fmla="*/ 853 h 853"/>
                    <a:gd name="T54" fmla="*/ 248 w 807"/>
                    <a:gd name="T55" fmla="*/ 852 h 853"/>
                    <a:gd name="T56" fmla="*/ 255 w 807"/>
                    <a:gd name="T57" fmla="*/ 846 h 853"/>
                    <a:gd name="T58" fmla="*/ 258 w 807"/>
                    <a:gd name="T59" fmla="*/ 835 h 853"/>
                    <a:gd name="T60" fmla="*/ 261 w 807"/>
                    <a:gd name="T61" fmla="*/ 346 h 853"/>
                    <a:gd name="T62" fmla="*/ 275 w 807"/>
                    <a:gd name="T63" fmla="*/ 306 h 853"/>
                    <a:gd name="T64" fmla="*/ 300 w 807"/>
                    <a:gd name="T65" fmla="*/ 273 h 853"/>
                    <a:gd name="T66" fmla="*/ 333 w 807"/>
                    <a:gd name="T67" fmla="*/ 246 h 853"/>
                    <a:gd name="T68" fmla="*/ 373 w 807"/>
                    <a:gd name="T69" fmla="*/ 232 h 853"/>
                    <a:gd name="T70" fmla="*/ 417 w 807"/>
                    <a:gd name="T71" fmla="*/ 229 h 853"/>
                    <a:gd name="T72" fmla="*/ 459 w 807"/>
                    <a:gd name="T73" fmla="*/ 239 h 853"/>
                    <a:gd name="T74" fmla="*/ 495 w 807"/>
                    <a:gd name="T75" fmla="*/ 261 h 853"/>
                    <a:gd name="T76" fmla="*/ 524 w 807"/>
                    <a:gd name="T77" fmla="*/ 293 h 853"/>
                    <a:gd name="T78" fmla="*/ 542 w 807"/>
                    <a:gd name="T79" fmla="*/ 330 h 853"/>
                    <a:gd name="T80" fmla="*/ 548 w 807"/>
                    <a:gd name="T81" fmla="*/ 373 h 853"/>
                    <a:gd name="T82" fmla="*/ 550 w 807"/>
                    <a:gd name="T83" fmla="*/ 843 h 853"/>
                    <a:gd name="T84" fmla="*/ 556 w 807"/>
                    <a:gd name="T85" fmla="*/ 850 h 853"/>
                    <a:gd name="T86" fmla="*/ 566 w 807"/>
                    <a:gd name="T87" fmla="*/ 853 h 853"/>
                    <a:gd name="T88" fmla="*/ 796 w 807"/>
                    <a:gd name="T89" fmla="*/ 852 h 853"/>
                    <a:gd name="T90" fmla="*/ 804 w 807"/>
                    <a:gd name="T91" fmla="*/ 846 h 853"/>
                    <a:gd name="T92" fmla="*/ 807 w 807"/>
                    <a:gd name="T93" fmla="*/ 836 h 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07" h="853">
                      <a:moveTo>
                        <a:pt x="807" y="284"/>
                      </a:moveTo>
                      <a:lnTo>
                        <a:pt x="807" y="269"/>
                      </a:lnTo>
                      <a:lnTo>
                        <a:pt x="806" y="255"/>
                      </a:lnTo>
                      <a:lnTo>
                        <a:pt x="804" y="241"/>
                      </a:lnTo>
                      <a:lnTo>
                        <a:pt x="802" y="228"/>
                      </a:lnTo>
                      <a:lnTo>
                        <a:pt x="798" y="213"/>
                      </a:lnTo>
                      <a:lnTo>
                        <a:pt x="794" y="200"/>
                      </a:lnTo>
                      <a:lnTo>
                        <a:pt x="790" y="187"/>
                      </a:lnTo>
                      <a:lnTo>
                        <a:pt x="785" y="174"/>
                      </a:lnTo>
                      <a:lnTo>
                        <a:pt x="779" y="162"/>
                      </a:lnTo>
                      <a:lnTo>
                        <a:pt x="772" y="149"/>
                      </a:lnTo>
                      <a:lnTo>
                        <a:pt x="766" y="137"/>
                      </a:lnTo>
                      <a:lnTo>
                        <a:pt x="759" y="126"/>
                      </a:lnTo>
                      <a:lnTo>
                        <a:pt x="750" y="114"/>
                      </a:lnTo>
                      <a:lnTo>
                        <a:pt x="742" y="104"/>
                      </a:lnTo>
                      <a:lnTo>
                        <a:pt x="733" y="93"/>
                      </a:lnTo>
                      <a:lnTo>
                        <a:pt x="724" y="83"/>
                      </a:lnTo>
                      <a:lnTo>
                        <a:pt x="714" y="74"/>
                      </a:lnTo>
                      <a:lnTo>
                        <a:pt x="703" y="65"/>
                      </a:lnTo>
                      <a:lnTo>
                        <a:pt x="693" y="57"/>
                      </a:lnTo>
                      <a:lnTo>
                        <a:pt x="682" y="48"/>
                      </a:lnTo>
                      <a:lnTo>
                        <a:pt x="671" y="41"/>
                      </a:lnTo>
                      <a:lnTo>
                        <a:pt x="658" y="35"/>
                      </a:lnTo>
                      <a:lnTo>
                        <a:pt x="645" y="28"/>
                      </a:lnTo>
                      <a:lnTo>
                        <a:pt x="633" y="22"/>
                      </a:lnTo>
                      <a:lnTo>
                        <a:pt x="620" y="17"/>
                      </a:lnTo>
                      <a:lnTo>
                        <a:pt x="608" y="13"/>
                      </a:lnTo>
                      <a:lnTo>
                        <a:pt x="594" y="9"/>
                      </a:lnTo>
                      <a:lnTo>
                        <a:pt x="580" y="5"/>
                      </a:lnTo>
                      <a:lnTo>
                        <a:pt x="566" y="3"/>
                      </a:lnTo>
                      <a:lnTo>
                        <a:pt x="552" y="1"/>
                      </a:lnTo>
                      <a:lnTo>
                        <a:pt x="537" y="0"/>
                      </a:lnTo>
                      <a:lnTo>
                        <a:pt x="523" y="0"/>
                      </a:lnTo>
                      <a:lnTo>
                        <a:pt x="478" y="0"/>
                      </a:lnTo>
                      <a:lnTo>
                        <a:pt x="462" y="0"/>
                      </a:lnTo>
                      <a:lnTo>
                        <a:pt x="446" y="2"/>
                      </a:lnTo>
                      <a:lnTo>
                        <a:pt x="430" y="4"/>
                      </a:lnTo>
                      <a:lnTo>
                        <a:pt x="415" y="8"/>
                      </a:lnTo>
                      <a:lnTo>
                        <a:pt x="400" y="12"/>
                      </a:lnTo>
                      <a:lnTo>
                        <a:pt x="386" y="17"/>
                      </a:lnTo>
                      <a:lnTo>
                        <a:pt x="372" y="23"/>
                      </a:lnTo>
                      <a:lnTo>
                        <a:pt x="358" y="30"/>
                      </a:lnTo>
                      <a:lnTo>
                        <a:pt x="345" y="37"/>
                      </a:lnTo>
                      <a:lnTo>
                        <a:pt x="333" y="45"/>
                      </a:lnTo>
                      <a:lnTo>
                        <a:pt x="321" y="55"/>
                      </a:lnTo>
                      <a:lnTo>
                        <a:pt x="310" y="64"/>
                      </a:lnTo>
                      <a:lnTo>
                        <a:pt x="298" y="75"/>
                      </a:lnTo>
                      <a:lnTo>
                        <a:pt x="289" y="85"/>
                      </a:lnTo>
                      <a:lnTo>
                        <a:pt x="278" y="97"/>
                      </a:lnTo>
                      <a:lnTo>
                        <a:pt x="270" y="108"/>
                      </a:lnTo>
                      <a:lnTo>
                        <a:pt x="263" y="120"/>
                      </a:lnTo>
                      <a:lnTo>
                        <a:pt x="256" y="131"/>
                      </a:lnTo>
                      <a:lnTo>
                        <a:pt x="254" y="130"/>
                      </a:lnTo>
                      <a:lnTo>
                        <a:pt x="253" y="130"/>
                      </a:lnTo>
                      <a:lnTo>
                        <a:pt x="253" y="38"/>
                      </a:lnTo>
                      <a:lnTo>
                        <a:pt x="253" y="35"/>
                      </a:lnTo>
                      <a:lnTo>
                        <a:pt x="252" y="32"/>
                      </a:lnTo>
                      <a:lnTo>
                        <a:pt x="251" y="28"/>
                      </a:lnTo>
                      <a:lnTo>
                        <a:pt x="249" y="26"/>
                      </a:lnTo>
                      <a:lnTo>
                        <a:pt x="246" y="24"/>
                      </a:lnTo>
                      <a:lnTo>
                        <a:pt x="243" y="22"/>
                      </a:lnTo>
                      <a:lnTo>
                        <a:pt x="239" y="21"/>
                      </a:lnTo>
                      <a:lnTo>
                        <a:pt x="236" y="21"/>
                      </a:lnTo>
                      <a:lnTo>
                        <a:pt x="17" y="21"/>
                      </a:lnTo>
                      <a:lnTo>
                        <a:pt x="14" y="21"/>
                      </a:lnTo>
                      <a:lnTo>
                        <a:pt x="11" y="22"/>
                      </a:lnTo>
                      <a:lnTo>
                        <a:pt x="8" y="24"/>
                      </a:lnTo>
                      <a:lnTo>
                        <a:pt x="4" y="26"/>
                      </a:lnTo>
                      <a:lnTo>
                        <a:pt x="2" y="28"/>
                      </a:lnTo>
                      <a:lnTo>
                        <a:pt x="1" y="32"/>
                      </a:lnTo>
                      <a:lnTo>
                        <a:pt x="0" y="35"/>
                      </a:lnTo>
                      <a:lnTo>
                        <a:pt x="0" y="38"/>
                      </a:lnTo>
                      <a:lnTo>
                        <a:pt x="0" y="835"/>
                      </a:lnTo>
                      <a:lnTo>
                        <a:pt x="0" y="839"/>
                      </a:lnTo>
                      <a:lnTo>
                        <a:pt x="1" y="843"/>
                      </a:lnTo>
                      <a:lnTo>
                        <a:pt x="2" y="846"/>
                      </a:lnTo>
                      <a:lnTo>
                        <a:pt x="4" y="848"/>
                      </a:lnTo>
                      <a:lnTo>
                        <a:pt x="8" y="850"/>
                      </a:lnTo>
                      <a:lnTo>
                        <a:pt x="11" y="851"/>
                      </a:lnTo>
                      <a:lnTo>
                        <a:pt x="14" y="852"/>
                      </a:lnTo>
                      <a:lnTo>
                        <a:pt x="17" y="853"/>
                      </a:lnTo>
                      <a:lnTo>
                        <a:pt x="242" y="853"/>
                      </a:lnTo>
                      <a:lnTo>
                        <a:pt x="245" y="852"/>
                      </a:lnTo>
                      <a:lnTo>
                        <a:pt x="248" y="852"/>
                      </a:lnTo>
                      <a:lnTo>
                        <a:pt x="251" y="850"/>
                      </a:lnTo>
                      <a:lnTo>
                        <a:pt x="253" y="848"/>
                      </a:lnTo>
                      <a:lnTo>
                        <a:pt x="255" y="846"/>
                      </a:lnTo>
                      <a:lnTo>
                        <a:pt x="257" y="843"/>
                      </a:lnTo>
                      <a:lnTo>
                        <a:pt x="258" y="839"/>
                      </a:lnTo>
                      <a:lnTo>
                        <a:pt x="258" y="835"/>
                      </a:lnTo>
                      <a:lnTo>
                        <a:pt x="258" y="375"/>
                      </a:lnTo>
                      <a:lnTo>
                        <a:pt x="259" y="361"/>
                      </a:lnTo>
                      <a:lnTo>
                        <a:pt x="261" y="346"/>
                      </a:lnTo>
                      <a:lnTo>
                        <a:pt x="265" y="332"/>
                      </a:lnTo>
                      <a:lnTo>
                        <a:pt x="270" y="319"/>
                      </a:lnTo>
                      <a:lnTo>
                        <a:pt x="275" y="306"/>
                      </a:lnTo>
                      <a:lnTo>
                        <a:pt x="282" y="294"/>
                      </a:lnTo>
                      <a:lnTo>
                        <a:pt x="291" y="283"/>
                      </a:lnTo>
                      <a:lnTo>
                        <a:pt x="300" y="273"/>
                      </a:lnTo>
                      <a:lnTo>
                        <a:pt x="310" y="263"/>
                      </a:lnTo>
                      <a:lnTo>
                        <a:pt x="321" y="255"/>
                      </a:lnTo>
                      <a:lnTo>
                        <a:pt x="333" y="246"/>
                      </a:lnTo>
                      <a:lnTo>
                        <a:pt x="345" y="240"/>
                      </a:lnTo>
                      <a:lnTo>
                        <a:pt x="359" y="236"/>
                      </a:lnTo>
                      <a:lnTo>
                        <a:pt x="373" y="232"/>
                      </a:lnTo>
                      <a:lnTo>
                        <a:pt x="387" y="230"/>
                      </a:lnTo>
                      <a:lnTo>
                        <a:pt x="402" y="229"/>
                      </a:lnTo>
                      <a:lnTo>
                        <a:pt x="417" y="229"/>
                      </a:lnTo>
                      <a:lnTo>
                        <a:pt x="431" y="231"/>
                      </a:lnTo>
                      <a:lnTo>
                        <a:pt x="445" y="235"/>
                      </a:lnTo>
                      <a:lnTo>
                        <a:pt x="459" y="239"/>
                      </a:lnTo>
                      <a:lnTo>
                        <a:pt x="472" y="245"/>
                      </a:lnTo>
                      <a:lnTo>
                        <a:pt x="484" y="253"/>
                      </a:lnTo>
                      <a:lnTo>
                        <a:pt x="495" y="261"/>
                      </a:lnTo>
                      <a:lnTo>
                        <a:pt x="506" y="271"/>
                      </a:lnTo>
                      <a:lnTo>
                        <a:pt x="515" y="281"/>
                      </a:lnTo>
                      <a:lnTo>
                        <a:pt x="524" y="293"/>
                      </a:lnTo>
                      <a:lnTo>
                        <a:pt x="531" y="304"/>
                      </a:lnTo>
                      <a:lnTo>
                        <a:pt x="536" y="317"/>
                      </a:lnTo>
                      <a:lnTo>
                        <a:pt x="542" y="330"/>
                      </a:lnTo>
                      <a:lnTo>
                        <a:pt x="546" y="344"/>
                      </a:lnTo>
                      <a:lnTo>
                        <a:pt x="548" y="359"/>
                      </a:lnTo>
                      <a:lnTo>
                        <a:pt x="548" y="373"/>
                      </a:lnTo>
                      <a:lnTo>
                        <a:pt x="548" y="836"/>
                      </a:lnTo>
                      <a:lnTo>
                        <a:pt x="549" y="839"/>
                      </a:lnTo>
                      <a:lnTo>
                        <a:pt x="550" y="843"/>
                      </a:lnTo>
                      <a:lnTo>
                        <a:pt x="551" y="846"/>
                      </a:lnTo>
                      <a:lnTo>
                        <a:pt x="553" y="848"/>
                      </a:lnTo>
                      <a:lnTo>
                        <a:pt x="556" y="850"/>
                      </a:lnTo>
                      <a:lnTo>
                        <a:pt x="558" y="852"/>
                      </a:lnTo>
                      <a:lnTo>
                        <a:pt x="561" y="853"/>
                      </a:lnTo>
                      <a:lnTo>
                        <a:pt x="566" y="853"/>
                      </a:lnTo>
                      <a:lnTo>
                        <a:pt x="790" y="853"/>
                      </a:lnTo>
                      <a:lnTo>
                        <a:pt x="793" y="853"/>
                      </a:lnTo>
                      <a:lnTo>
                        <a:pt x="796" y="852"/>
                      </a:lnTo>
                      <a:lnTo>
                        <a:pt x="800" y="850"/>
                      </a:lnTo>
                      <a:lnTo>
                        <a:pt x="802" y="848"/>
                      </a:lnTo>
                      <a:lnTo>
                        <a:pt x="804" y="846"/>
                      </a:lnTo>
                      <a:lnTo>
                        <a:pt x="806" y="843"/>
                      </a:lnTo>
                      <a:lnTo>
                        <a:pt x="807" y="839"/>
                      </a:lnTo>
                      <a:lnTo>
                        <a:pt x="807" y="836"/>
                      </a:lnTo>
                      <a:lnTo>
                        <a:pt x="807" y="284"/>
                      </a:lnTo>
                      <a:lnTo>
                        <a:pt x="807" y="2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8" name="TextBox 27"/>
            <p:cNvSpPr txBox="1"/>
            <p:nvPr/>
          </p:nvSpPr>
          <p:spPr>
            <a:xfrm>
              <a:off x="3488944" y="5451441"/>
              <a:ext cx="1895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+mn-ea"/>
                  <a:sym typeface="+mn-lt"/>
                </a:rPr>
                <a:t>Katty Maarry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23658" y="5447577"/>
            <a:ext cx="2237927" cy="280863"/>
            <a:chOff x="923658" y="5447577"/>
            <a:chExt cx="2237927" cy="280863"/>
          </a:xfrm>
        </p:grpSpPr>
        <p:sp>
          <p:nvSpPr>
            <p:cNvPr id="17" name="TextBox 16"/>
            <p:cNvSpPr txBox="1"/>
            <p:nvPr/>
          </p:nvSpPr>
          <p:spPr>
            <a:xfrm>
              <a:off x="1266513" y="5451441"/>
              <a:ext cx="1895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+mn-ea"/>
                  <a:sym typeface="+mn-lt"/>
                </a:rPr>
                <a:t>Katty Maarry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923658" y="5447577"/>
              <a:ext cx="281333" cy="280863"/>
              <a:chOff x="4562132" y="5462534"/>
              <a:chExt cx="281333" cy="280862"/>
            </a:xfrm>
          </p:grpSpPr>
          <p:sp>
            <p:nvSpPr>
              <p:cNvPr id="31" name="Rectangle 90"/>
              <p:cNvSpPr>
                <a:spLocks noChangeArrowheads="1"/>
              </p:cNvSpPr>
              <p:nvPr/>
            </p:nvSpPr>
            <p:spPr bwMode="auto">
              <a:xfrm>
                <a:off x="4562132" y="5462534"/>
                <a:ext cx="281333" cy="280862"/>
              </a:xfrm>
              <a:prstGeom prst="ellipse">
                <a:avLst/>
              </a:prstGeom>
              <a:solidFill>
                <a:srgbClr val="3A559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14"/>
              <p:cNvSpPr>
                <a:spLocks noChangeArrowheads="1"/>
              </p:cNvSpPr>
              <p:nvPr/>
            </p:nvSpPr>
            <p:spPr bwMode="auto">
              <a:xfrm>
                <a:off x="4664782" y="5519303"/>
                <a:ext cx="76288" cy="164496"/>
              </a:xfrm>
              <a:custGeom>
                <a:avLst/>
                <a:gdLst>
                  <a:gd name="T0" fmla="*/ 101238 w 284"/>
                  <a:gd name="T1" fmla="*/ 2522 h 608"/>
                  <a:gd name="T2" fmla="*/ 101238 w 284"/>
                  <a:gd name="T3" fmla="*/ 2522 h 608"/>
                  <a:gd name="T4" fmla="*/ 101238 w 284"/>
                  <a:gd name="T5" fmla="*/ 38194 h 608"/>
                  <a:gd name="T6" fmla="*/ 70831 w 284"/>
                  <a:gd name="T7" fmla="*/ 45761 h 608"/>
                  <a:gd name="T8" fmla="*/ 68327 w 284"/>
                  <a:gd name="T9" fmla="*/ 76388 h 608"/>
                  <a:gd name="T10" fmla="*/ 101238 w 284"/>
                  <a:gd name="T11" fmla="*/ 76388 h 608"/>
                  <a:gd name="T12" fmla="*/ 96230 w 284"/>
                  <a:gd name="T13" fmla="*/ 112060 h 608"/>
                  <a:gd name="T14" fmla="*/ 68327 w 284"/>
                  <a:gd name="T15" fmla="*/ 112060 h 608"/>
                  <a:gd name="T16" fmla="*/ 68327 w 284"/>
                  <a:gd name="T17" fmla="*/ 218715 h 608"/>
                  <a:gd name="T18" fmla="*/ 20391 w 284"/>
                  <a:gd name="T19" fmla="*/ 218715 h 608"/>
                  <a:gd name="T20" fmla="*/ 20391 w 284"/>
                  <a:gd name="T21" fmla="*/ 112060 h 608"/>
                  <a:gd name="T22" fmla="*/ 0 w 284"/>
                  <a:gd name="T23" fmla="*/ 112060 h 608"/>
                  <a:gd name="T24" fmla="*/ 0 w 284"/>
                  <a:gd name="T25" fmla="*/ 76388 h 608"/>
                  <a:gd name="T26" fmla="*/ 20391 w 284"/>
                  <a:gd name="T27" fmla="*/ 76388 h 608"/>
                  <a:gd name="T28" fmla="*/ 35773 w 284"/>
                  <a:gd name="T29" fmla="*/ 15133 h 608"/>
                  <a:gd name="T30" fmla="*/ 101238 w 284"/>
                  <a:gd name="T31" fmla="*/ 2522 h 6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84" h="608">
                    <a:moveTo>
                      <a:pt x="283" y="7"/>
                    </a:moveTo>
                    <a:lnTo>
                      <a:pt x="283" y="7"/>
                    </a:lnTo>
                    <a:cubicBezTo>
                      <a:pt x="283" y="42"/>
                      <a:pt x="283" y="106"/>
                      <a:pt x="283" y="106"/>
                    </a:cubicBezTo>
                    <a:cubicBezTo>
                      <a:pt x="283" y="106"/>
                      <a:pt x="213" y="99"/>
                      <a:pt x="198" y="127"/>
                    </a:cubicBezTo>
                    <a:cubicBezTo>
                      <a:pt x="184" y="141"/>
                      <a:pt x="191" y="183"/>
                      <a:pt x="191" y="212"/>
                    </a:cubicBezTo>
                    <a:cubicBezTo>
                      <a:pt x="220" y="212"/>
                      <a:pt x="255" y="212"/>
                      <a:pt x="283" y="212"/>
                    </a:cubicBezTo>
                    <a:cubicBezTo>
                      <a:pt x="276" y="254"/>
                      <a:pt x="269" y="275"/>
                      <a:pt x="269" y="311"/>
                    </a:cubicBezTo>
                    <a:cubicBezTo>
                      <a:pt x="241" y="311"/>
                      <a:pt x="191" y="311"/>
                      <a:pt x="191" y="311"/>
                    </a:cubicBezTo>
                    <a:cubicBezTo>
                      <a:pt x="191" y="607"/>
                      <a:pt x="191" y="607"/>
                      <a:pt x="191" y="607"/>
                    </a:cubicBezTo>
                    <a:cubicBezTo>
                      <a:pt x="191" y="607"/>
                      <a:pt x="100" y="607"/>
                      <a:pt x="57" y="607"/>
                    </a:cubicBezTo>
                    <a:cubicBezTo>
                      <a:pt x="57" y="516"/>
                      <a:pt x="57" y="410"/>
                      <a:pt x="57" y="311"/>
                    </a:cubicBezTo>
                    <a:cubicBezTo>
                      <a:pt x="36" y="311"/>
                      <a:pt x="22" y="311"/>
                      <a:pt x="0" y="311"/>
                    </a:cubicBezTo>
                    <a:cubicBezTo>
                      <a:pt x="0" y="275"/>
                      <a:pt x="0" y="247"/>
                      <a:pt x="0" y="212"/>
                    </a:cubicBezTo>
                    <a:cubicBezTo>
                      <a:pt x="22" y="212"/>
                      <a:pt x="36" y="212"/>
                      <a:pt x="57" y="212"/>
                    </a:cubicBezTo>
                    <a:cubicBezTo>
                      <a:pt x="64" y="148"/>
                      <a:pt x="64" y="78"/>
                      <a:pt x="100" y="42"/>
                    </a:cubicBezTo>
                    <a:cubicBezTo>
                      <a:pt x="135" y="0"/>
                      <a:pt x="170" y="7"/>
                      <a:pt x="283" y="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3150276" y="5842868"/>
            <a:ext cx="2232319" cy="280863"/>
            <a:chOff x="3150276" y="5842868"/>
            <a:chExt cx="2232319" cy="280863"/>
          </a:xfrm>
        </p:grpSpPr>
        <p:sp>
          <p:nvSpPr>
            <p:cNvPr id="29" name="TextBox 28"/>
            <p:cNvSpPr txBox="1"/>
            <p:nvPr/>
          </p:nvSpPr>
          <p:spPr>
            <a:xfrm>
              <a:off x="3487523" y="5842868"/>
              <a:ext cx="1895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dirty="0">
                  <a:solidFill>
                    <a:schemeClr val="bg1"/>
                  </a:solidFill>
                  <a:cs typeface="+mn-ea"/>
                  <a:sym typeface="+mn-lt"/>
                </a:rPr>
                <a:t>KattyM@mail.com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150276" y="5842868"/>
              <a:ext cx="281333" cy="280863"/>
              <a:chOff x="5361063" y="5166037"/>
              <a:chExt cx="281333" cy="280862"/>
            </a:xfrm>
          </p:grpSpPr>
          <p:sp>
            <p:nvSpPr>
              <p:cNvPr id="34" name="Rectangle 90"/>
              <p:cNvSpPr>
                <a:spLocks noChangeArrowheads="1"/>
              </p:cNvSpPr>
              <p:nvPr/>
            </p:nvSpPr>
            <p:spPr bwMode="auto">
              <a:xfrm>
                <a:off x="5361063" y="5166037"/>
                <a:ext cx="281333" cy="280862"/>
              </a:xfrm>
              <a:prstGeom prst="ellipse">
                <a:avLst/>
              </a:prstGeom>
              <a:solidFill>
                <a:srgbClr val="DD4B3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AutoShape 83"/>
              <p:cNvSpPr/>
              <p:nvPr/>
            </p:nvSpPr>
            <p:spPr bwMode="auto">
              <a:xfrm>
                <a:off x="5420336" y="5255276"/>
                <a:ext cx="164590" cy="10803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610" y="13990"/>
                    </a:moveTo>
                    <a:cubicBezTo>
                      <a:pt x="11373" y="14259"/>
                      <a:pt x="11093" y="14400"/>
                      <a:pt x="10800" y="14400"/>
                    </a:cubicBezTo>
                    <a:cubicBezTo>
                      <a:pt x="10505" y="14400"/>
                      <a:pt x="10225" y="14259"/>
                      <a:pt x="9990" y="13990"/>
                    </a:cubicBezTo>
                    <a:lnTo>
                      <a:pt x="7198" y="10800"/>
                    </a:lnTo>
                    <a:lnTo>
                      <a:pt x="6636" y="10157"/>
                    </a:lnTo>
                    <a:lnTo>
                      <a:pt x="1349" y="4115"/>
                    </a:lnTo>
                    <a:lnTo>
                      <a:pt x="1349" y="4114"/>
                    </a:lnTo>
                    <a:cubicBezTo>
                      <a:pt x="1349" y="2980"/>
                      <a:pt x="1955" y="2057"/>
                      <a:pt x="2699" y="2057"/>
                    </a:cubicBezTo>
                    <a:lnTo>
                      <a:pt x="18899" y="2057"/>
                    </a:lnTo>
                    <a:cubicBezTo>
                      <a:pt x="19643" y="2057"/>
                      <a:pt x="20249" y="2980"/>
                      <a:pt x="20249" y="4114"/>
                    </a:cubicBezTo>
                    <a:cubicBezTo>
                      <a:pt x="20249" y="4114"/>
                      <a:pt x="11610" y="13990"/>
                      <a:pt x="11610" y="13990"/>
                    </a:cubicBezTo>
                    <a:close/>
                    <a:moveTo>
                      <a:pt x="20249" y="16198"/>
                    </a:moveTo>
                    <a:lnTo>
                      <a:pt x="15525" y="10800"/>
                    </a:lnTo>
                    <a:lnTo>
                      <a:pt x="20249" y="5399"/>
                    </a:lnTo>
                    <a:cubicBezTo>
                      <a:pt x="20249" y="5399"/>
                      <a:pt x="20249" y="16198"/>
                      <a:pt x="20249" y="16198"/>
                    </a:cubicBezTo>
                    <a:close/>
                    <a:moveTo>
                      <a:pt x="20249" y="17484"/>
                    </a:moveTo>
                    <a:cubicBezTo>
                      <a:pt x="20249" y="18620"/>
                      <a:pt x="19643" y="19541"/>
                      <a:pt x="18899" y="19541"/>
                    </a:cubicBezTo>
                    <a:lnTo>
                      <a:pt x="2699" y="19541"/>
                    </a:lnTo>
                    <a:cubicBezTo>
                      <a:pt x="1955" y="19541"/>
                      <a:pt x="1349" y="18620"/>
                      <a:pt x="1349" y="17484"/>
                    </a:cubicBezTo>
                    <a:lnTo>
                      <a:pt x="6636" y="11442"/>
                    </a:lnTo>
                    <a:lnTo>
                      <a:pt x="9585" y="14813"/>
                    </a:lnTo>
                    <a:cubicBezTo>
                      <a:pt x="9945" y="15222"/>
                      <a:pt x="10372" y="15429"/>
                      <a:pt x="10800" y="15429"/>
                    </a:cubicBezTo>
                    <a:cubicBezTo>
                      <a:pt x="11228" y="15429"/>
                      <a:pt x="11654" y="15222"/>
                      <a:pt x="12015" y="14813"/>
                    </a:cubicBezTo>
                    <a:lnTo>
                      <a:pt x="14963" y="11442"/>
                    </a:lnTo>
                    <a:cubicBezTo>
                      <a:pt x="14963" y="11442"/>
                      <a:pt x="20249" y="17484"/>
                      <a:pt x="20249" y="17484"/>
                    </a:cubicBezTo>
                    <a:close/>
                    <a:moveTo>
                      <a:pt x="1349" y="5399"/>
                    </a:moveTo>
                    <a:lnTo>
                      <a:pt x="6074" y="10800"/>
                    </a:lnTo>
                    <a:lnTo>
                      <a:pt x="1349" y="16198"/>
                    </a:lnTo>
                    <a:cubicBezTo>
                      <a:pt x="1349" y="16198"/>
                      <a:pt x="1349" y="5399"/>
                      <a:pt x="1349" y="5399"/>
                    </a:cubicBezTo>
                    <a:close/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08" y="0"/>
                      <a:pt x="0" y="1842"/>
                      <a:pt x="0" y="4114"/>
                    </a:cubicBezTo>
                    <a:lnTo>
                      <a:pt x="0" y="17484"/>
                    </a:lnTo>
                    <a:cubicBezTo>
                      <a:pt x="0" y="19756"/>
                      <a:pt x="1208" y="21600"/>
                      <a:pt x="2699" y="21600"/>
                    </a:cubicBezTo>
                    <a:lnTo>
                      <a:pt x="18899" y="21600"/>
                    </a:lnTo>
                    <a:cubicBezTo>
                      <a:pt x="20391" y="21600"/>
                      <a:pt x="21600" y="19756"/>
                      <a:pt x="21600" y="17484"/>
                    </a:cubicBezTo>
                    <a:lnTo>
                      <a:pt x="21600" y="4114"/>
                    </a:lnTo>
                    <a:cubicBezTo>
                      <a:pt x="21600" y="1842"/>
                      <a:pt x="20391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1" tIns="19051" rIns="19051" bIns="19051" anchor="ctr"/>
              <a:lstStyle/>
              <a:p>
                <a:pPr algn="ctr" defTabSz="227965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847760" y="4940503"/>
            <a:ext cx="2639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solidFill>
                  <a:schemeClr val="bg1"/>
                </a:solidFill>
                <a:cs typeface="+mn-ea"/>
                <a:sym typeface="+mn-lt"/>
              </a:rPr>
              <a:t>Personal Contact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96048" y="1059959"/>
            <a:ext cx="6619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cs typeface="+mn-ea"/>
                <a:sym typeface="+mn-lt"/>
              </a:rPr>
              <a:t>_Katy Marry</a:t>
            </a:r>
          </a:p>
        </p:txBody>
      </p:sp>
      <p:grpSp>
        <p:nvGrpSpPr>
          <p:cNvPr id="41" name="Group 4"/>
          <p:cNvGrpSpPr/>
          <p:nvPr/>
        </p:nvGrpSpPr>
        <p:grpSpPr>
          <a:xfrm>
            <a:off x="9971462" y="4333581"/>
            <a:ext cx="1679752" cy="1335262"/>
            <a:chOff x="6493435" y="3390472"/>
            <a:chExt cx="2441407" cy="2632504"/>
          </a:xfrm>
        </p:grpSpPr>
        <p:sp>
          <p:nvSpPr>
            <p:cNvPr id="42" name="Rectangle 5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Rectangle 6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4" name="Rectangle 7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5" name="Rectangle 8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Rectangle 9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7" name="Rectangle 10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8" name="Rectangle 11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Rectangle 12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0" name="Rectangle 13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4" name="Rectangle 14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Rectangle 15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8" name="Rectangle 16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59" name="Straight Connector 23"/>
          <p:cNvCxnSpPr/>
          <p:nvPr/>
        </p:nvCxnSpPr>
        <p:spPr>
          <a:xfrm flipV="1">
            <a:off x="7056787" y="4241927"/>
            <a:ext cx="2271388" cy="227137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6"/>
          <p:cNvCxnSpPr/>
          <p:nvPr/>
        </p:nvCxnSpPr>
        <p:spPr>
          <a:xfrm flipV="1">
            <a:off x="9102574" y="-420829"/>
            <a:ext cx="2271388" cy="227137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44"/>
          <p:cNvSpPr>
            <a:spLocks noChangeArrowheads="1"/>
          </p:cNvSpPr>
          <p:nvPr/>
        </p:nvSpPr>
        <p:spPr bwMode="auto">
          <a:xfrm>
            <a:off x="7297737" y="2127383"/>
            <a:ext cx="4559300" cy="17851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7030A0"/>
                </a:solidFill>
                <a:cs typeface="+mn-ea"/>
                <a:sym typeface="+mn-lt"/>
              </a:rPr>
              <a:t>点此替换文本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 sz="2000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sz="2000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help anyone that is stepping into the world of PowerPoint for the very first time. </a:t>
            </a:r>
            <a:endParaRPr lang="zh-CN" altLang="en-US" sz="2000" dirty="0">
              <a:solidFill>
                <a:srgbClr val="7030A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1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菱形 25"/>
          <p:cNvSpPr/>
          <p:nvPr/>
        </p:nvSpPr>
        <p:spPr>
          <a:xfrm>
            <a:off x="804635" y="1663140"/>
            <a:ext cx="3531720" cy="3531720"/>
          </a:xfrm>
          <a:prstGeom prst="diamond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1052528" y="3439249"/>
            <a:ext cx="1182414" cy="1182414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菱形 21"/>
          <p:cNvSpPr/>
          <p:nvPr/>
        </p:nvSpPr>
        <p:spPr>
          <a:xfrm>
            <a:off x="2902303" y="1426132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1567552" y="3740319"/>
            <a:ext cx="1334780" cy="133478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572134" y="5182685"/>
            <a:ext cx="0" cy="1020292"/>
          </a:xfrm>
          <a:prstGeom prst="line">
            <a:avLst/>
          </a:prstGeom>
          <a:ln>
            <a:solidFill>
              <a:srgbClr val="0A82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583838" y="1099595"/>
            <a:ext cx="659757" cy="25348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59834" y="1081000"/>
            <a:ext cx="400110" cy="25720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400" b="1" spc="600" dirty="0">
                <a:solidFill>
                  <a:schemeClr val="bg1"/>
                </a:solidFill>
                <a:cs typeface="+mn-ea"/>
                <a:sym typeface="+mn-lt"/>
              </a:rPr>
              <a:t>Add title here</a:t>
            </a:r>
            <a:endParaRPr lang="zh-CN" altLang="en-US" sz="1400" b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4979802" y="4633122"/>
            <a:ext cx="439261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20247" y="1663140"/>
            <a:ext cx="4288353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4000" b="1" dirty="0">
              <a:solidFill>
                <a:srgbClr val="7030A0"/>
              </a:solidFill>
              <a:cs typeface="+mn-ea"/>
              <a:sym typeface="+mn-lt"/>
            </a:endParaRPr>
          </a:p>
          <a:p>
            <a:r>
              <a:rPr lang="en-US" altLang="zh-CN" sz="6600" b="1" dirty="0">
                <a:solidFill>
                  <a:srgbClr val="7030A0"/>
                </a:solidFill>
                <a:cs typeface="+mn-ea"/>
                <a:sym typeface="+mn-lt"/>
              </a:rPr>
              <a:t>02</a:t>
            </a:r>
          </a:p>
          <a:p>
            <a:r>
              <a:rPr lang="zh-CN" altLang="en-US" sz="4000" b="1" dirty="0">
                <a:solidFill>
                  <a:srgbClr val="7030A0"/>
                </a:solidFill>
                <a:cs typeface="+mn-ea"/>
                <a:sym typeface="+mn-lt"/>
              </a:rPr>
              <a:t>第二部分</a:t>
            </a:r>
            <a:endParaRPr lang="en-US" altLang="zh-CN" sz="4000" b="1" dirty="0">
              <a:solidFill>
                <a:srgbClr val="7030A0"/>
              </a:solidFill>
              <a:cs typeface="+mn-ea"/>
              <a:sym typeface="+mn-lt"/>
            </a:endParaRPr>
          </a:p>
          <a:p>
            <a:r>
              <a:rPr lang="zh-CN" altLang="en-US" sz="4000" dirty="0">
                <a:solidFill>
                  <a:srgbClr val="7030A0"/>
                </a:solidFill>
                <a:cs typeface="+mn-ea"/>
                <a:sym typeface="+mn-lt"/>
              </a:rPr>
              <a:t>单击添加标题文本</a:t>
            </a:r>
          </a:p>
        </p:txBody>
      </p:sp>
      <p:sp>
        <p:nvSpPr>
          <p:cNvPr id="29" name="菱形 28"/>
          <p:cNvSpPr/>
          <p:nvPr/>
        </p:nvSpPr>
        <p:spPr>
          <a:xfrm>
            <a:off x="8361815" y="158705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8831372" y="4836110"/>
            <a:ext cx="1881780" cy="1881780"/>
          </a:xfrm>
          <a:prstGeom prst="diamond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763" y="2192054"/>
            <a:ext cx="5646737" cy="3769497"/>
          </a:xfrm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3500" y="205195"/>
            <a:ext cx="4487833" cy="2991623"/>
          </a:xfrm>
        </p:spPr>
      </p:pic>
      <p:pic>
        <p:nvPicPr>
          <p:cNvPr id="23" name="图片占位符 22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3500" y="3579282"/>
            <a:ext cx="3967163" cy="2552174"/>
          </a:xfrm>
        </p:spPr>
      </p:pic>
      <p:grpSp>
        <p:nvGrpSpPr>
          <p:cNvPr id="5" name="Group 4"/>
          <p:cNvGrpSpPr/>
          <p:nvPr/>
        </p:nvGrpSpPr>
        <p:grpSpPr>
          <a:xfrm>
            <a:off x="1" y="3533602"/>
            <a:ext cx="1679752" cy="1335262"/>
            <a:chOff x="6493435" y="3390472"/>
            <a:chExt cx="2441407" cy="2632504"/>
          </a:xfrm>
        </p:grpSpPr>
        <p:sp>
          <p:nvSpPr>
            <p:cNvPr id="6" name="Rectangle 5"/>
            <p:cNvSpPr/>
            <p:nvPr/>
          </p:nvSpPr>
          <p:spPr>
            <a:xfrm>
              <a:off x="649343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0761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92178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13596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013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6431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78491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2667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206843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421019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63519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849375" y="3390472"/>
              <a:ext cx="85467" cy="26325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id-ID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5629" y="2864867"/>
            <a:ext cx="4447086" cy="615729"/>
            <a:chOff x="1699312" y="2976737"/>
            <a:chExt cx="3266457" cy="452263"/>
          </a:xfrm>
        </p:grpSpPr>
        <p:grpSp>
          <p:nvGrpSpPr>
            <p:cNvPr id="29" name="Group 28"/>
            <p:cNvGrpSpPr/>
            <p:nvPr/>
          </p:nvGrpSpPr>
          <p:grpSpPr>
            <a:xfrm>
              <a:off x="1811337" y="2976737"/>
              <a:ext cx="2136840" cy="452263"/>
              <a:chOff x="-566081" y="2514600"/>
              <a:chExt cx="4320332" cy="914400"/>
            </a:xfrm>
            <a:solidFill>
              <a:schemeClr val="bg1"/>
            </a:solidFill>
          </p:grpSpPr>
          <p:sp>
            <p:nvSpPr>
              <p:cNvPr id="27" name="Right Triangle 26"/>
              <p:cNvSpPr/>
              <p:nvPr/>
            </p:nvSpPr>
            <p:spPr>
              <a:xfrm>
                <a:off x="2839851" y="2514600"/>
                <a:ext cx="914400" cy="914400"/>
              </a:xfrm>
              <a:prstGeom prst="rtTriangle">
                <a:avLst/>
              </a:prstGeom>
              <a:solidFill>
                <a:srgbClr val="D1B2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-566081" y="2514600"/>
                <a:ext cx="3405932" cy="914400"/>
              </a:xfrm>
              <a:prstGeom prst="rect">
                <a:avLst/>
              </a:prstGeom>
              <a:solidFill>
                <a:srgbClr val="D1B2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699312" y="3006693"/>
              <a:ext cx="3266457" cy="376997"/>
              <a:chOff x="1115299" y="2136105"/>
              <a:chExt cx="3266457" cy="376997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384375" y="2136105"/>
                <a:ext cx="2997381" cy="2703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600" b="1" dirty="0">
                    <a:cs typeface="+mn-ea"/>
                    <a:sym typeface="+mn-lt"/>
                  </a:rPr>
                  <a:t>Alvero Diaz</a:t>
                </a:r>
                <a:endParaRPr lang="en-US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384375" y="2293347"/>
                <a:ext cx="1918491" cy="219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quis nostrud exerci tation</a:t>
                </a:r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 flipH="1">
                <a:off x="1115299" y="2332280"/>
                <a:ext cx="269076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/>
          <p:cNvGrpSpPr/>
          <p:nvPr/>
        </p:nvGrpSpPr>
        <p:grpSpPr>
          <a:xfrm>
            <a:off x="6261312" y="2818416"/>
            <a:ext cx="4447086" cy="615729"/>
            <a:chOff x="1699312" y="2976737"/>
            <a:chExt cx="3266457" cy="452263"/>
          </a:xfrm>
        </p:grpSpPr>
        <p:grpSp>
          <p:nvGrpSpPr>
            <p:cNvPr id="66" name="Group 65"/>
            <p:cNvGrpSpPr/>
            <p:nvPr/>
          </p:nvGrpSpPr>
          <p:grpSpPr>
            <a:xfrm>
              <a:off x="1811337" y="2976737"/>
              <a:ext cx="2136840" cy="452263"/>
              <a:chOff x="-566081" y="2514600"/>
              <a:chExt cx="4320332" cy="914400"/>
            </a:xfrm>
            <a:solidFill>
              <a:schemeClr val="bg1"/>
            </a:solidFill>
          </p:grpSpPr>
          <p:sp>
            <p:nvSpPr>
              <p:cNvPr id="71" name="Right Triangle 70"/>
              <p:cNvSpPr/>
              <p:nvPr/>
            </p:nvSpPr>
            <p:spPr>
              <a:xfrm>
                <a:off x="2839851" y="2514600"/>
                <a:ext cx="914400" cy="914400"/>
              </a:xfrm>
              <a:prstGeom prst="rtTriangle">
                <a:avLst/>
              </a:prstGeom>
              <a:solidFill>
                <a:srgbClr val="D1B2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-566081" y="2514600"/>
                <a:ext cx="3405932" cy="914400"/>
              </a:xfrm>
              <a:prstGeom prst="rect">
                <a:avLst/>
              </a:prstGeom>
              <a:solidFill>
                <a:srgbClr val="D1B2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1699312" y="3006693"/>
              <a:ext cx="3266457" cy="376997"/>
              <a:chOff x="1115299" y="2136105"/>
              <a:chExt cx="3266457" cy="376997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1384375" y="2136105"/>
                <a:ext cx="2997381" cy="267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600" b="1" dirty="0">
                    <a:cs typeface="+mn-ea"/>
                    <a:sym typeface="+mn-lt"/>
                  </a:rPr>
                  <a:t>Katy Marry</a:t>
                </a:r>
                <a:endParaRPr lang="en-US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384375" y="2293347"/>
                <a:ext cx="1918491" cy="219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quis nostrud exerci tation</a:t>
                </a:r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 flipH="1">
                <a:off x="1115299" y="2332280"/>
                <a:ext cx="269076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/>
          <p:cNvGrpSpPr/>
          <p:nvPr/>
        </p:nvGrpSpPr>
        <p:grpSpPr>
          <a:xfrm>
            <a:off x="7951940" y="5494444"/>
            <a:ext cx="4447086" cy="615729"/>
            <a:chOff x="1699312" y="2976737"/>
            <a:chExt cx="3266457" cy="452263"/>
          </a:xfrm>
        </p:grpSpPr>
        <p:grpSp>
          <p:nvGrpSpPr>
            <p:cNvPr id="75" name="Group 74"/>
            <p:cNvGrpSpPr/>
            <p:nvPr/>
          </p:nvGrpSpPr>
          <p:grpSpPr>
            <a:xfrm>
              <a:off x="1811337" y="2976737"/>
              <a:ext cx="2136840" cy="452263"/>
              <a:chOff x="-566081" y="2514600"/>
              <a:chExt cx="4320332" cy="914400"/>
            </a:xfrm>
            <a:solidFill>
              <a:schemeClr val="bg1"/>
            </a:solidFill>
          </p:grpSpPr>
          <p:sp>
            <p:nvSpPr>
              <p:cNvPr id="80" name="Right Triangle 79"/>
              <p:cNvSpPr/>
              <p:nvPr/>
            </p:nvSpPr>
            <p:spPr>
              <a:xfrm>
                <a:off x="2839851" y="2514600"/>
                <a:ext cx="914400" cy="914400"/>
              </a:xfrm>
              <a:prstGeom prst="rtTriangle">
                <a:avLst/>
              </a:prstGeom>
              <a:solidFill>
                <a:srgbClr val="D1B2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-566081" y="2514600"/>
                <a:ext cx="3405932" cy="914400"/>
              </a:xfrm>
              <a:prstGeom prst="rect">
                <a:avLst/>
              </a:prstGeom>
              <a:solidFill>
                <a:srgbClr val="D1B2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699312" y="3006693"/>
              <a:ext cx="3266457" cy="376997"/>
              <a:chOff x="1115299" y="2136105"/>
              <a:chExt cx="3266457" cy="376997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1384375" y="2136105"/>
                <a:ext cx="2997381" cy="267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600" b="1" dirty="0">
                    <a:cs typeface="+mn-ea"/>
                    <a:sym typeface="+mn-lt"/>
                  </a:rPr>
                  <a:t>Julia Hook</a:t>
                </a:r>
                <a:endParaRPr lang="en-US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384375" y="2293347"/>
                <a:ext cx="1918491" cy="219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quis nostrud exerci tation</a:t>
                </a:r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 flipH="1">
                <a:off x="1115299" y="2332280"/>
                <a:ext cx="269076" cy="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/>
          <p:cNvSpPr txBox="1"/>
          <p:nvPr/>
        </p:nvSpPr>
        <p:spPr>
          <a:xfrm>
            <a:off x="640489" y="1198550"/>
            <a:ext cx="6619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cs typeface="+mn-ea"/>
                <a:sym typeface="+mn-lt"/>
              </a:rPr>
              <a:t>_Team</a:t>
            </a:r>
            <a:r>
              <a:rPr lang="en-US" sz="3600" b="1" dirty="0">
                <a:cs typeface="+mn-ea"/>
                <a:sym typeface="+mn-lt"/>
              </a:rPr>
              <a:t> M</a:t>
            </a:r>
            <a:r>
              <a:rPr lang="en-US" altLang="zh-CN" sz="3600" b="1" dirty="0">
                <a:cs typeface="+mn-ea"/>
                <a:sym typeface="+mn-lt"/>
              </a:rPr>
              <a:t>anagement</a:t>
            </a:r>
            <a:endParaRPr lang="id-ID" sz="3600" b="1" dirty="0">
              <a:cs typeface="+mn-ea"/>
              <a:sym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002347" y="1413611"/>
            <a:ext cx="1046440" cy="5493812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algn="l"/>
            <a:r>
              <a:rPr lang="en-US" sz="4800" b="1" spc="3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QIANKU</a:t>
            </a:r>
            <a:endParaRPr lang="id-ID" sz="4800" b="1" spc="3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610435" y="2398561"/>
            <a:ext cx="3550229" cy="3036130"/>
            <a:chOff x="1610435" y="2398561"/>
            <a:chExt cx="3550229" cy="3036130"/>
          </a:xfrm>
          <a:solidFill>
            <a:srgbClr val="7030A0"/>
          </a:solidFill>
        </p:grpSpPr>
        <p:sp>
          <p:nvSpPr>
            <p:cNvPr id="2" name="Forma libre 90"/>
            <p:cNvSpPr/>
            <p:nvPr/>
          </p:nvSpPr>
          <p:spPr bwMode="auto">
            <a:xfrm rot="5400000">
              <a:off x="3153038" y="3424785"/>
              <a:ext cx="3033850" cy="981402"/>
            </a:xfrm>
            <a:custGeom>
              <a:avLst/>
              <a:gdLst>
                <a:gd name="connsiteX0" fmla="*/ 4276435 w 7751119"/>
                <a:gd name="connsiteY0" fmla="*/ 0 h 3006056"/>
                <a:gd name="connsiteX1" fmla="*/ 5551623 w 7751119"/>
                <a:gd name="connsiteY1" fmla="*/ 0 h 3006056"/>
                <a:gd name="connsiteX2" fmla="*/ 5628867 w 7751119"/>
                <a:gd name="connsiteY2" fmla="*/ 77245 h 3006056"/>
                <a:gd name="connsiteX3" fmla="*/ 5628867 w 7751119"/>
                <a:gd name="connsiteY3" fmla="*/ 715395 h 3006056"/>
                <a:gd name="connsiteX4" fmla="*/ 5636299 w 7751119"/>
                <a:gd name="connsiteY4" fmla="*/ 743518 h 3006056"/>
                <a:gd name="connsiteX5" fmla="*/ 5733947 w 7751119"/>
                <a:gd name="connsiteY5" fmla="*/ 862725 h 3006056"/>
                <a:gd name="connsiteX6" fmla="*/ 5811715 w 7751119"/>
                <a:gd name="connsiteY6" fmla="*/ 888126 h 3006056"/>
                <a:gd name="connsiteX7" fmla="*/ 7636687 w 7751119"/>
                <a:gd name="connsiteY7" fmla="*/ 888126 h 3006056"/>
                <a:gd name="connsiteX8" fmla="*/ 7751119 w 7751119"/>
                <a:gd name="connsiteY8" fmla="*/ 1002558 h 3006056"/>
                <a:gd name="connsiteX9" fmla="*/ 7751119 w 7751119"/>
                <a:gd name="connsiteY9" fmla="*/ 2891624 h 3006056"/>
                <a:gd name="connsiteX10" fmla="*/ 7636687 w 7751119"/>
                <a:gd name="connsiteY10" fmla="*/ 3006056 h 3006056"/>
                <a:gd name="connsiteX11" fmla="*/ 114432 w 7751119"/>
                <a:gd name="connsiteY11" fmla="*/ 3006056 h 3006056"/>
                <a:gd name="connsiteX12" fmla="*/ 0 w 7751119"/>
                <a:gd name="connsiteY12" fmla="*/ 2891624 h 3006056"/>
                <a:gd name="connsiteX13" fmla="*/ 0 w 7751119"/>
                <a:gd name="connsiteY13" fmla="*/ 1002558 h 3006056"/>
                <a:gd name="connsiteX14" fmla="*/ 114432 w 7751119"/>
                <a:gd name="connsiteY14" fmla="*/ 888126 h 3006056"/>
                <a:gd name="connsiteX15" fmla="*/ 4021031 w 7751119"/>
                <a:gd name="connsiteY15" fmla="*/ 888126 h 3006056"/>
                <a:gd name="connsiteX16" fmla="*/ 4098799 w 7751119"/>
                <a:gd name="connsiteY16" fmla="*/ 862725 h 3006056"/>
                <a:gd name="connsiteX17" fmla="*/ 4196447 w 7751119"/>
                <a:gd name="connsiteY17" fmla="*/ 743518 h 3006056"/>
                <a:gd name="connsiteX18" fmla="*/ 4199191 w 7751119"/>
                <a:gd name="connsiteY18" fmla="*/ 733134 h 3006056"/>
                <a:gd name="connsiteX19" fmla="*/ 4199191 w 7751119"/>
                <a:gd name="connsiteY19" fmla="*/ 77245 h 3006056"/>
                <a:gd name="connsiteX20" fmla="*/ 4276435 w 7751119"/>
                <a:gd name="connsiteY20" fmla="*/ 0 h 300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51119" h="3006056">
                  <a:moveTo>
                    <a:pt x="4276435" y="0"/>
                  </a:moveTo>
                  <a:lnTo>
                    <a:pt x="5551623" y="0"/>
                  </a:lnTo>
                  <a:cubicBezTo>
                    <a:pt x="5594283" y="0"/>
                    <a:pt x="5628867" y="34584"/>
                    <a:pt x="5628867" y="77245"/>
                  </a:cubicBezTo>
                  <a:lnTo>
                    <a:pt x="5628867" y="715395"/>
                  </a:lnTo>
                  <a:lnTo>
                    <a:pt x="5636299" y="743518"/>
                  </a:lnTo>
                  <a:cubicBezTo>
                    <a:pt x="5647839" y="791432"/>
                    <a:pt x="5656585" y="828483"/>
                    <a:pt x="5733947" y="862725"/>
                  </a:cubicBezTo>
                  <a:lnTo>
                    <a:pt x="5811715" y="888126"/>
                  </a:lnTo>
                  <a:lnTo>
                    <a:pt x="7636687" y="888126"/>
                  </a:lnTo>
                  <a:cubicBezTo>
                    <a:pt x="7699887" y="888126"/>
                    <a:pt x="7751119" y="939359"/>
                    <a:pt x="7751119" y="1002558"/>
                  </a:cubicBezTo>
                  <a:lnTo>
                    <a:pt x="7751119" y="2891624"/>
                  </a:lnTo>
                  <a:cubicBezTo>
                    <a:pt x="7751119" y="2954823"/>
                    <a:pt x="7699887" y="3006056"/>
                    <a:pt x="7636687" y="3006056"/>
                  </a:cubicBezTo>
                  <a:lnTo>
                    <a:pt x="114432" y="3006056"/>
                  </a:lnTo>
                  <a:cubicBezTo>
                    <a:pt x="51233" y="3006056"/>
                    <a:pt x="0" y="2954823"/>
                    <a:pt x="0" y="2891624"/>
                  </a:cubicBezTo>
                  <a:lnTo>
                    <a:pt x="0" y="1002558"/>
                  </a:lnTo>
                  <a:cubicBezTo>
                    <a:pt x="0" y="939359"/>
                    <a:pt x="51233" y="888126"/>
                    <a:pt x="114432" y="888126"/>
                  </a:cubicBezTo>
                  <a:lnTo>
                    <a:pt x="4021031" y="888126"/>
                  </a:lnTo>
                  <a:lnTo>
                    <a:pt x="4098799" y="862725"/>
                  </a:lnTo>
                  <a:cubicBezTo>
                    <a:pt x="4176163" y="828483"/>
                    <a:pt x="4184907" y="791432"/>
                    <a:pt x="4196447" y="743518"/>
                  </a:cubicBezTo>
                  <a:lnTo>
                    <a:pt x="4199191" y="733134"/>
                  </a:lnTo>
                  <a:lnTo>
                    <a:pt x="4199191" y="77245"/>
                  </a:lnTo>
                  <a:cubicBezTo>
                    <a:pt x="4199191" y="34584"/>
                    <a:pt x="4233775" y="0"/>
                    <a:pt x="42764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81207" tIns="0" rIns="181207" bIns="0" rtlCol="0" anchor="ctr"/>
            <a:lstStyle/>
            <a:p>
              <a:pPr lvl="0" algn="just">
                <a:lnSpc>
                  <a:spcPct val="125000"/>
                </a:lnSpc>
              </a:pPr>
              <a:endParaRPr lang="en-US" sz="105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6" name="Forma libre 90"/>
            <p:cNvSpPr/>
            <p:nvPr/>
          </p:nvSpPr>
          <p:spPr bwMode="auto">
            <a:xfrm rot="16200000" flipH="1">
              <a:off x="1509786" y="2501490"/>
              <a:ext cx="3033850" cy="2832551"/>
            </a:xfrm>
            <a:prstGeom prst="round2SameRect">
              <a:avLst>
                <a:gd name="adj1" fmla="val 2212"/>
                <a:gd name="adj2" fmla="val 0"/>
              </a:avLst>
            </a:prstGeom>
            <a:grpFill/>
            <a:ln>
              <a:noFill/>
            </a:ln>
          </p:spPr>
          <p:txBody>
            <a:bodyPr lIns="181207" tIns="0" rIns="181207" bIns="0" rtlCol="0" anchor="ctr"/>
            <a:lstStyle/>
            <a:p>
              <a:pPr lvl="0" algn="just">
                <a:lnSpc>
                  <a:spcPct val="125000"/>
                </a:lnSpc>
              </a:pPr>
              <a:endParaRPr lang="en-US" sz="105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Rectángulo 2"/>
          <p:cNvSpPr/>
          <p:nvPr/>
        </p:nvSpPr>
        <p:spPr bwMode="auto">
          <a:xfrm rot="5400000">
            <a:off x="6748999" y="719409"/>
            <a:ext cx="123307" cy="310993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346075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483" tIns="91282" rIns="182483" bIns="91282" rtlCol="0" anchor="ctr"/>
          <a:lstStyle/>
          <a:p>
            <a:pPr algn="ctr"/>
            <a:endParaRPr lang="es-ES" sz="2400">
              <a:cs typeface="+mn-ea"/>
              <a:sym typeface="+mn-lt"/>
            </a:endParaRPr>
          </a:p>
        </p:txBody>
      </p:sp>
      <p:sp>
        <p:nvSpPr>
          <p:cNvPr id="6" name="Rectángulo 44"/>
          <p:cNvSpPr/>
          <p:nvPr/>
        </p:nvSpPr>
        <p:spPr bwMode="auto">
          <a:xfrm rot="5400000">
            <a:off x="7249778" y="731089"/>
            <a:ext cx="123307" cy="41114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346075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483" tIns="91282" rIns="182483" bIns="91282" rtlCol="0" anchor="ctr"/>
          <a:lstStyle/>
          <a:p>
            <a:pPr algn="ctr"/>
            <a:endParaRPr lang="es-ES" sz="2400">
              <a:cs typeface="+mn-ea"/>
              <a:sym typeface="+mn-lt"/>
            </a:endParaRPr>
          </a:p>
        </p:txBody>
      </p:sp>
      <p:sp>
        <p:nvSpPr>
          <p:cNvPr id="7" name="Rectángulo 45"/>
          <p:cNvSpPr/>
          <p:nvPr/>
        </p:nvSpPr>
        <p:spPr bwMode="auto">
          <a:xfrm rot="5400000">
            <a:off x="6968834" y="1524490"/>
            <a:ext cx="123307" cy="354960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ES" sz="2400">
              <a:cs typeface="+mn-ea"/>
              <a:sym typeface="+mn-lt"/>
            </a:endParaRPr>
          </a:p>
        </p:txBody>
      </p:sp>
      <p:sp>
        <p:nvSpPr>
          <p:cNvPr id="8" name="Rectángulo 46"/>
          <p:cNvSpPr/>
          <p:nvPr/>
        </p:nvSpPr>
        <p:spPr bwMode="auto">
          <a:xfrm rot="5400000">
            <a:off x="7164492" y="1841294"/>
            <a:ext cx="123307" cy="394091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ES" sz="2400">
              <a:cs typeface="+mn-ea"/>
              <a:sym typeface="+mn-lt"/>
            </a:endParaRPr>
          </a:p>
        </p:txBody>
      </p:sp>
      <p:sp>
        <p:nvSpPr>
          <p:cNvPr id="9" name="Rectángulo 47"/>
          <p:cNvSpPr/>
          <p:nvPr/>
        </p:nvSpPr>
        <p:spPr bwMode="auto">
          <a:xfrm rot="5400000">
            <a:off x="7861844" y="1656398"/>
            <a:ext cx="123307" cy="53356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ES" sz="2400">
              <a:cs typeface="+mn-ea"/>
              <a:sym typeface="+mn-lt"/>
            </a:endParaRPr>
          </a:p>
        </p:txBody>
      </p:sp>
      <p:sp>
        <p:nvSpPr>
          <p:cNvPr id="10" name="Rectángulo 49"/>
          <p:cNvSpPr/>
          <p:nvPr/>
        </p:nvSpPr>
        <p:spPr bwMode="auto">
          <a:xfrm rot="5400000">
            <a:off x="6884478" y="3146223"/>
            <a:ext cx="123307" cy="33808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ES" sz="2400">
              <a:cs typeface="+mn-ea"/>
              <a:sym typeface="+mn-lt"/>
            </a:endParaRPr>
          </a:p>
        </p:txBody>
      </p:sp>
      <p:sp>
        <p:nvSpPr>
          <p:cNvPr id="11" name="Rectángulo 50"/>
          <p:cNvSpPr/>
          <p:nvPr/>
        </p:nvSpPr>
        <p:spPr bwMode="auto">
          <a:xfrm rot="5400000">
            <a:off x="7560580" y="2982581"/>
            <a:ext cx="123307" cy="473309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ES" sz="2400">
              <a:cs typeface="+mn-ea"/>
              <a:sym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92759" y="1950544"/>
            <a:ext cx="5698550" cy="4150700"/>
            <a:chOff x="4892759" y="1950544"/>
            <a:chExt cx="5698550" cy="4150700"/>
          </a:xfrm>
        </p:grpSpPr>
        <p:cxnSp>
          <p:nvCxnSpPr>
            <p:cNvPr id="4" name="99 Conector recto"/>
            <p:cNvCxnSpPr/>
            <p:nvPr/>
          </p:nvCxnSpPr>
          <p:spPr>
            <a:xfrm flipH="1">
              <a:off x="5255687" y="5680460"/>
              <a:ext cx="5335622" cy="0"/>
            </a:xfrm>
            <a:prstGeom prst="line">
              <a:avLst/>
            </a:prstGeom>
            <a:ln w="9525" cap="rnd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4892759" y="1950544"/>
              <a:ext cx="5698550" cy="4150700"/>
              <a:chOff x="4892759" y="1950544"/>
              <a:chExt cx="5698550" cy="4150700"/>
            </a:xfrm>
          </p:grpSpPr>
          <p:cxnSp>
            <p:nvCxnSpPr>
              <p:cNvPr id="3" name="81 Conector recto"/>
              <p:cNvCxnSpPr/>
              <p:nvPr/>
            </p:nvCxnSpPr>
            <p:spPr>
              <a:xfrm rot="5400000">
                <a:off x="3390265" y="3815967"/>
                <a:ext cx="373084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87 Rectángulo"/>
              <p:cNvSpPr/>
              <p:nvPr/>
            </p:nvSpPr>
            <p:spPr>
              <a:xfrm rot="5400000">
                <a:off x="4906339" y="3639763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en-US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2013</a:t>
                </a:r>
              </a:p>
            </p:txBody>
          </p:sp>
          <p:sp>
            <p:nvSpPr>
              <p:cNvPr id="19" name="87 Rectángulo"/>
              <p:cNvSpPr/>
              <p:nvPr/>
            </p:nvSpPr>
            <p:spPr>
              <a:xfrm rot="5400000">
                <a:off x="4906339" y="4669570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en-US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2015</a:t>
                </a:r>
              </a:p>
            </p:txBody>
          </p:sp>
          <p:sp>
            <p:nvSpPr>
              <p:cNvPr id="20" name="87 Rectángulo"/>
              <p:cNvSpPr/>
              <p:nvPr/>
            </p:nvSpPr>
            <p:spPr>
              <a:xfrm rot="5400000">
                <a:off x="4906339" y="5184475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en-US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2016</a:t>
                </a:r>
              </a:p>
            </p:txBody>
          </p:sp>
          <p:sp>
            <p:nvSpPr>
              <p:cNvPr id="21" name="87 Rectángulo"/>
              <p:cNvSpPr/>
              <p:nvPr/>
            </p:nvSpPr>
            <p:spPr>
              <a:xfrm rot="5400000">
                <a:off x="4906339" y="4154666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2014</a:t>
                </a:r>
              </a:p>
            </p:txBody>
          </p:sp>
          <p:sp>
            <p:nvSpPr>
              <p:cNvPr id="22" name="87 Rectángulo"/>
              <p:cNvSpPr/>
              <p:nvPr/>
            </p:nvSpPr>
            <p:spPr>
              <a:xfrm rot="5400000">
                <a:off x="4906339" y="3124859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en-US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2012</a:t>
                </a:r>
              </a:p>
            </p:txBody>
          </p:sp>
          <p:sp>
            <p:nvSpPr>
              <p:cNvPr id="23" name="87 Rectángulo"/>
              <p:cNvSpPr/>
              <p:nvPr/>
            </p:nvSpPr>
            <p:spPr>
              <a:xfrm rot="5400000">
                <a:off x="4906339" y="2609955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en-US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2011</a:t>
                </a:r>
              </a:p>
            </p:txBody>
          </p:sp>
          <p:sp>
            <p:nvSpPr>
              <p:cNvPr id="24" name="87 Rectángulo"/>
              <p:cNvSpPr/>
              <p:nvPr/>
            </p:nvSpPr>
            <p:spPr>
              <a:xfrm rot="5400000">
                <a:off x="4906339" y="2095051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en-US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2010</a:t>
                </a:r>
              </a:p>
            </p:txBody>
          </p:sp>
          <p:sp>
            <p:nvSpPr>
              <p:cNvPr id="31" name="87 Rectángulo"/>
              <p:cNvSpPr/>
              <p:nvPr/>
            </p:nvSpPr>
            <p:spPr>
              <a:xfrm>
                <a:off x="5092497" y="5747701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id-ID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0</a:t>
                </a:r>
                <a:endParaRPr lang="en-US" sz="11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87 Rectángulo"/>
              <p:cNvSpPr/>
              <p:nvPr/>
            </p:nvSpPr>
            <p:spPr>
              <a:xfrm>
                <a:off x="6126983" y="5747701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id-ID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20</a:t>
                </a:r>
                <a:endParaRPr lang="en-US" sz="11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87 Rectángulo"/>
              <p:cNvSpPr/>
              <p:nvPr/>
            </p:nvSpPr>
            <p:spPr>
              <a:xfrm>
                <a:off x="7161469" y="5747701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id-ID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40</a:t>
                </a:r>
                <a:endParaRPr lang="en-US" sz="11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87 Rectángulo"/>
              <p:cNvSpPr/>
              <p:nvPr/>
            </p:nvSpPr>
            <p:spPr>
              <a:xfrm>
                <a:off x="8195954" y="5747701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id-ID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60</a:t>
                </a:r>
                <a:endParaRPr lang="en-US" sz="11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87 Rectángulo"/>
              <p:cNvSpPr/>
              <p:nvPr/>
            </p:nvSpPr>
            <p:spPr>
              <a:xfrm>
                <a:off x="9230440" y="5747701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id-ID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80</a:t>
                </a:r>
                <a:endParaRPr lang="en-US" sz="11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87 Rectángulo"/>
              <p:cNvSpPr/>
              <p:nvPr/>
            </p:nvSpPr>
            <p:spPr>
              <a:xfrm>
                <a:off x="10264926" y="5747701"/>
                <a:ext cx="326383" cy="353543"/>
              </a:xfrm>
              <a:prstGeom prst="rect">
                <a:avLst/>
              </a:prstGeom>
            </p:spPr>
            <p:txBody>
              <a:bodyPr wrap="square" lIns="0" tIns="91242" rIns="0" bIns="91242">
                <a:spAutoFit/>
              </a:bodyPr>
              <a:lstStyle/>
              <a:p>
                <a:pPr marL="0" lvl="1" algn="ctr"/>
                <a:r>
                  <a:rPr lang="id-ID" sz="1100" dirty="0">
                    <a:solidFill>
                      <a:schemeClr val="tx2"/>
                    </a:solidFill>
                    <a:cs typeface="+mn-ea"/>
                    <a:sym typeface="+mn-lt"/>
                  </a:rPr>
                  <a:t>100</a:t>
                </a:r>
                <a:endParaRPr lang="en-US" sz="11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1701627" y="3707821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+mn-ea"/>
                <a:sym typeface="+mn-lt"/>
              </a:rPr>
              <a:t>Person Resume</a:t>
            </a:r>
            <a:endParaRPr lang="id-ID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4049" y="2437502"/>
            <a:ext cx="25010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0" dirty="0">
                <a:solidFill>
                  <a:schemeClr val="bg1"/>
                </a:solidFill>
                <a:cs typeface="+mn-ea"/>
                <a:sym typeface="+mn-lt"/>
              </a:rPr>
              <a:t>100</a:t>
            </a:r>
            <a:r>
              <a:rPr lang="id-ID" sz="54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id-ID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610433" y="4234548"/>
            <a:ext cx="16819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41910" y="704315"/>
            <a:ext cx="730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cs typeface="+mn-ea"/>
                <a:sym typeface="+mn-lt"/>
              </a:rPr>
              <a:t>_Business Report 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07350" y="1354870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Your Subtitle Here</a:t>
            </a:r>
            <a:endParaRPr lang="id-ID" sz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Rectangle 44"/>
          <p:cNvSpPr>
            <a:spLocks noChangeArrowheads="1"/>
          </p:cNvSpPr>
          <p:nvPr/>
        </p:nvSpPr>
        <p:spPr bwMode="auto">
          <a:xfrm>
            <a:off x="1681468" y="4341820"/>
            <a:ext cx="4559300" cy="1046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点此替换文本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cs typeface="+mn-ea"/>
                <a:sym typeface="+mn-lt"/>
              </a:rPr>
              <a:t>We have many PowerPoint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templates</a:t>
            </a:r>
            <a:r>
              <a:rPr lang="en-US" sz="2000" dirty="0">
                <a:solidFill>
                  <a:schemeClr val="bg1"/>
                </a:solidFill>
                <a:cs typeface="+mn-ea"/>
                <a:sym typeface="+mn-lt"/>
              </a:rPr>
              <a:t> that has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618" y="530373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9" grpId="0"/>
      <p:bldP spid="12" grpId="0"/>
      <p:bldP spid="40" grpId="0"/>
      <p:bldP spid="41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094461" y="2367462"/>
            <a:ext cx="5373857" cy="798444"/>
            <a:chOff x="6094461" y="2367462"/>
            <a:chExt cx="5373857" cy="798444"/>
          </a:xfrm>
        </p:grpSpPr>
        <p:sp>
          <p:nvSpPr>
            <p:cNvPr id="4" name="67 Rectángulo"/>
            <p:cNvSpPr/>
            <p:nvPr/>
          </p:nvSpPr>
          <p:spPr bwMode="auto">
            <a:xfrm>
              <a:off x="6094461" y="2367462"/>
              <a:ext cx="692253" cy="71743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>
                <a:lnSpc>
                  <a:spcPct val="125000"/>
                </a:lnSpc>
              </a:pPr>
              <a:r>
                <a:rPr lang="es-MX" sz="20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s-SV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45 Rectángulo"/>
            <p:cNvSpPr/>
            <p:nvPr/>
          </p:nvSpPr>
          <p:spPr bwMode="auto">
            <a:xfrm>
              <a:off x="6790011" y="2367462"/>
              <a:ext cx="4678307" cy="717435"/>
            </a:xfrm>
            <a:prstGeom prst="parallelogram">
              <a:avLst>
                <a:gd name="adj" fmla="val 72060"/>
              </a:avLst>
            </a:prstGeom>
            <a:solidFill>
              <a:srgbClr val="7030A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es-SV" sz="1810">
                <a:cs typeface="+mn-ea"/>
                <a:sym typeface="+mn-lt"/>
              </a:endParaRPr>
            </a:p>
          </p:txBody>
        </p:sp>
        <p:sp>
          <p:nvSpPr>
            <p:cNvPr id="7" name="4 Rectángulo"/>
            <p:cNvSpPr/>
            <p:nvPr/>
          </p:nvSpPr>
          <p:spPr bwMode="auto">
            <a:xfrm>
              <a:off x="6781833" y="2367462"/>
              <a:ext cx="1345229" cy="717435"/>
            </a:xfrm>
            <a:custGeom>
              <a:avLst/>
              <a:gdLst/>
              <a:ahLst/>
              <a:cxnLst/>
              <a:rect l="l" t="t" r="r" b="b"/>
              <a:pathLst>
                <a:path w="3133501" h="1787016">
                  <a:moveTo>
                    <a:pt x="0" y="0"/>
                  </a:moveTo>
                  <a:lnTo>
                    <a:pt x="3133501" y="0"/>
                  </a:lnTo>
                  <a:cubicBezTo>
                    <a:pt x="2908373" y="801608"/>
                    <a:pt x="2332189" y="1455792"/>
                    <a:pt x="1581065" y="1787016"/>
                  </a:cubicBezTo>
                  <a:lnTo>
                    <a:pt x="0" y="1787016"/>
                  </a:lnTo>
                  <a:close/>
                </a:path>
              </a:pathLst>
            </a:custGeom>
            <a:solidFill>
              <a:schemeClr val="bg1"/>
            </a:solidFill>
            <a:ln w="3175" cap="rnd" cmpd="sng">
              <a:noFill/>
              <a:bevel/>
            </a:ln>
            <a:effectLst/>
            <a:scene3d>
              <a:camera prst="orthographicFront"/>
              <a:lightRig rig="contrasting" dir="t"/>
            </a:scene3d>
            <a:sp3d prstMaterial="metal">
              <a:bevelT w="0" h="25400" prst="coolSlant"/>
              <a:contourClr>
                <a:srgbClr val="BEC7CC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3974" tIns="91991" rIns="183974" bIns="91991" rtlCol="0" anchor="ctr"/>
            <a:lstStyle/>
            <a:p>
              <a:pPr algn="ctr"/>
              <a:endParaRPr lang="es-SV" sz="1810">
                <a:cs typeface="+mn-ea"/>
                <a:sym typeface="+mn-lt"/>
              </a:endParaRPr>
            </a:p>
          </p:txBody>
        </p:sp>
        <p:grpSp>
          <p:nvGrpSpPr>
            <p:cNvPr id="8" name="Group 15"/>
            <p:cNvGrpSpPr>
              <a:grpSpLocks noChangeAspect="1"/>
            </p:cNvGrpSpPr>
            <p:nvPr/>
          </p:nvGrpSpPr>
          <p:grpSpPr bwMode="auto">
            <a:xfrm>
              <a:off x="7155462" y="2580439"/>
              <a:ext cx="294581" cy="291481"/>
              <a:chOff x="12172" y="2923"/>
              <a:chExt cx="1615" cy="159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" name="Freeform 17"/>
              <p:cNvSpPr>
                <a:spLocks noEditPoints="1"/>
              </p:cNvSpPr>
              <p:nvPr/>
            </p:nvSpPr>
            <p:spPr bwMode="auto">
              <a:xfrm>
                <a:off x="12172" y="2923"/>
                <a:ext cx="1615" cy="1598"/>
              </a:xfrm>
              <a:custGeom>
                <a:avLst/>
                <a:gdLst>
                  <a:gd name="T0" fmla="*/ 214 w 3228"/>
                  <a:gd name="T1" fmla="*/ 2737 h 3195"/>
                  <a:gd name="T2" fmla="*/ 177 w 3228"/>
                  <a:gd name="T3" fmla="*/ 2843 h 3195"/>
                  <a:gd name="T4" fmla="*/ 220 w 3228"/>
                  <a:gd name="T5" fmla="*/ 2956 h 3195"/>
                  <a:gd name="T6" fmla="*/ 324 w 3228"/>
                  <a:gd name="T7" fmla="*/ 3016 h 3195"/>
                  <a:gd name="T8" fmla="*/ 440 w 3228"/>
                  <a:gd name="T9" fmla="*/ 2998 h 3195"/>
                  <a:gd name="T10" fmla="*/ 1241 w 3228"/>
                  <a:gd name="T11" fmla="*/ 2116 h 3195"/>
                  <a:gd name="T12" fmla="*/ 1046 w 3228"/>
                  <a:gd name="T13" fmla="*/ 1910 h 3195"/>
                  <a:gd name="T14" fmla="*/ 1786 w 3228"/>
                  <a:gd name="T15" fmla="*/ 226 h 3195"/>
                  <a:gd name="T16" fmla="*/ 1508 w 3228"/>
                  <a:gd name="T17" fmla="*/ 336 h 3195"/>
                  <a:gd name="T18" fmla="*/ 1278 w 3228"/>
                  <a:gd name="T19" fmla="*/ 519 h 3195"/>
                  <a:gd name="T20" fmla="*/ 1111 w 3228"/>
                  <a:gd name="T21" fmla="*/ 759 h 3195"/>
                  <a:gd name="T22" fmla="*/ 1021 w 3228"/>
                  <a:gd name="T23" fmla="*/ 1044 h 3195"/>
                  <a:gd name="T24" fmla="*/ 1021 w 3228"/>
                  <a:gd name="T25" fmla="*/ 1353 h 3195"/>
                  <a:gd name="T26" fmla="*/ 1111 w 3228"/>
                  <a:gd name="T27" fmla="*/ 1637 h 3195"/>
                  <a:gd name="T28" fmla="*/ 1278 w 3228"/>
                  <a:gd name="T29" fmla="*/ 1878 h 3195"/>
                  <a:gd name="T30" fmla="*/ 1508 w 3228"/>
                  <a:gd name="T31" fmla="*/ 2061 h 3195"/>
                  <a:gd name="T32" fmla="*/ 1786 w 3228"/>
                  <a:gd name="T33" fmla="*/ 2170 h 3195"/>
                  <a:gd name="T34" fmla="*/ 2097 w 3228"/>
                  <a:gd name="T35" fmla="*/ 2194 h 3195"/>
                  <a:gd name="T36" fmla="*/ 2393 w 3228"/>
                  <a:gd name="T37" fmla="*/ 2125 h 3195"/>
                  <a:gd name="T38" fmla="*/ 2649 w 3228"/>
                  <a:gd name="T39" fmla="*/ 1977 h 3195"/>
                  <a:gd name="T40" fmla="*/ 2849 w 3228"/>
                  <a:gd name="T41" fmla="*/ 1764 h 3195"/>
                  <a:gd name="T42" fmla="*/ 2980 w 3228"/>
                  <a:gd name="T43" fmla="*/ 1499 h 3195"/>
                  <a:gd name="T44" fmla="*/ 3026 w 3228"/>
                  <a:gd name="T45" fmla="*/ 1198 h 3195"/>
                  <a:gd name="T46" fmla="*/ 2980 w 3228"/>
                  <a:gd name="T47" fmla="*/ 897 h 3195"/>
                  <a:gd name="T48" fmla="*/ 2849 w 3228"/>
                  <a:gd name="T49" fmla="*/ 632 h 3195"/>
                  <a:gd name="T50" fmla="*/ 2649 w 3228"/>
                  <a:gd name="T51" fmla="*/ 419 h 3195"/>
                  <a:gd name="T52" fmla="*/ 2393 w 3228"/>
                  <a:gd name="T53" fmla="*/ 271 h 3195"/>
                  <a:gd name="T54" fmla="*/ 2097 w 3228"/>
                  <a:gd name="T55" fmla="*/ 203 h 3195"/>
                  <a:gd name="T56" fmla="*/ 2104 w 3228"/>
                  <a:gd name="T57" fmla="*/ 3 h 3195"/>
                  <a:gd name="T58" fmla="*/ 2432 w 3228"/>
                  <a:gd name="T59" fmla="*/ 72 h 3195"/>
                  <a:gd name="T60" fmla="*/ 2720 w 3228"/>
                  <a:gd name="T61" fmla="*/ 222 h 3195"/>
                  <a:gd name="T62" fmla="*/ 2955 w 3228"/>
                  <a:gd name="T63" fmla="*/ 440 h 3195"/>
                  <a:gd name="T64" fmla="*/ 3125 w 3228"/>
                  <a:gd name="T65" fmla="*/ 713 h 3195"/>
                  <a:gd name="T66" fmla="*/ 3217 w 3228"/>
                  <a:gd name="T67" fmla="*/ 1028 h 3195"/>
                  <a:gd name="T68" fmla="*/ 3217 w 3228"/>
                  <a:gd name="T69" fmla="*/ 1367 h 3195"/>
                  <a:gd name="T70" fmla="*/ 3125 w 3228"/>
                  <a:gd name="T71" fmla="*/ 1683 h 3195"/>
                  <a:gd name="T72" fmla="*/ 2955 w 3228"/>
                  <a:gd name="T73" fmla="*/ 1957 h 3195"/>
                  <a:gd name="T74" fmla="*/ 2720 w 3228"/>
                  <a:gd name="T75" fmla="*/ 2174 h 3195"/>
                  <a:gd name="T76" fmla="*/ 2432 w 3228"/>
                  <a:gd name="T77" fmla="*/ 2324 h 3195"/>
                  <a:gd name="T78" fmla="*/ 2104 w 3228"/>
                  <a:gd name="T79" fmla="*/ 2393 h 3195"/>
                  <a:gd name="T80" fmla="*/ 1762 w 3228"/>
                  <a:gd name="T81" fmla="*/ 2369 h 3195"/>
                  <a:gd name="T82" fmla="*/ 1452 w 3228"/>
                  <a:gd name="T83" fmla="*/ 2256 h 3195"/>
                  <a:gd name="T84" fmla="*/ 549 w 3228"/>
                  <a:gd name="T85" fmla="*/ 3139 h 3195"/>
                  <a:gd name="T86" fmla="*/ 398 w 3228"/>
                  <a:gd name="T87" fmla="*/ 3193 h 3195"/>
                  <a:gd name="T88" fmla="*/ 218 w 3228"/>
                  <a:gd name="T89" fmla="*/ 3168 h 3195"/>
                  <a:gd name="T90" fmla="*/ 74 w 3228"/>
                  <a:gd name="T91" fmla="*/ 3059 h 3195"/>
                  <a:gd name="T92" fmla="*/ 3 w 3228"/>
                  <a:gd name="T93" fmla="*/ 2891 h 3195"/>
                  <a:gd name="T94" fmla="*/ 22 w 3228"/>
                  <a:gd name="T95" fmla="*/ 2723 h 3195"/>
                  <a:gd name="T96" fmla="*/ 107 w 3228"/>
                  <a:gd name="T97" fmla="*/ 2592 h 3195"/>
                  <a:gd name="T98" fmla="*/ 881 w 3228"/>
                  <a:gd name="T99" fmla="*/ 1609 h 3195"/>
                  <a:gd name="T100" fmla="*/ 810 w 3228"/>
                  <a:gd name="T101" fmla="*/ 1284 h 3195"/>
                  <a:gd name="T102" fmla="*/ 834 w 3228"/>
                  <a:gd name="T103" fmla="*/ 947 h 3195"/>
                  <a:gd name="T104" fmla="*/ 946 w 3228"/>
                  <a:gd name="T105" fmla="*/ 640 h 3195"/>
                  <a:gd name="T106" fmla="*/ 1134 w 3228"/>
                  <a:gd name="T107" fmla="*/ 380 h 3195"/>
                  <a:gd name="T108" fmla="*/ 1384 w 3228"/>
                  <a:gd name="T109" fmla="*/ 177 h 3195"/>
                  <a:gd name="T110" fmla="*/ 1683 w 3228"/>
                  <a:gd name="T111" fmla="*/ 46 h 3195"/>
                  <a:gd name="T112" fmla="*/ 2018 w 3228"/>
                  <a:gd name="T113" fmla="*/ 0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228" h="3195">
                    <a:moveTo>
                      <a:pt x="1046" y="1910"/>
                    </a:moveTo>
                    <a:lnTo>
                      <a:pt x="232" y="2715"/>
                    </a:lnTo>
                    <a:lnTo>
                      <a:pt x="232" y="2716"/>
                    </a:lnTo>
                    <a:lnTo>
                      <a:pt x="214" y="2737"/>
                    </a:lnTo>
                    <a:lnTo>
                      <a:pt x="199" y="2760"/>
                    </a:lnTo>
                    <a:lnTo>
                      <a:pt x="188" y="2786"/>
                    </a:lnTo>
                    <a:lnTo>
                      <a:pt x="181" y="2813"/>
                    </a:lnTo>
                    <a:lnTo>
                      <a:pt x="177" y="2843"/>
                    </a:lnTo>
                    <a:lnTo>
                      <a:pt x="181" y="2875"/>
                    </a:lnTo>
                    <a:lnTo>
                      <a:pt x="189" y="2904"/>
                    </a:lnTo>
                    <a:lnTo>
                      <a:pt x="202" y="2932"/>
                    </a:lnTo>
                    <a:lnTo>
                      <a:pt x="220" y="2956"/>
                    </a:lnTo>
                    <a:lnTo>
                      <a:pt x="241" y="2978"/>
                    </a:lnTo>
                    <a:lnTo>
                      <a:pt x="266" y="2995"/>
                    </a:lnTo>
                    <a:lnTo>
                      <a:pt x="294" y="3008"/>
                    </a:lnTo>
                    <a:lnTo>
                      <a:pt x="324" y="3016"/>
                    </a:lnTo>
                    <a:lnTo>
                      <a:pt x="356" y="3019"/>
                    </a:lnTo>
                    <a:lnTo>
                      <a:pt x="386" y="3017"/>
                    </a:lnTo>
                    <a:lnTo>
                      <a:pt x="414" y="3010"/>
                    </a:lnTo>
                    <a:lnTo>
                      <a:pt x="440" y="2998"/>
                    </a:lnTo>
                    <a:lnTo>
                      <a:pt x="463" y="2983"/>
                    </a:lnTo>
                    <a:lnTo>
                      <a:pt x="484" y="2965"/>
                    </a:lnTo>
                    <a:lnTo>
                      <a:pt x="1297" y="2160"/>
                    </a:lnTo>
                    <a:lnTo>
                      <a:pt x="1241" y="2116"/>
                    </a:lnTo>
                    <a:lnTo>
                      <a:pt x="1188" y="2069"/>
                    </a:lnTo>
                    <a:lnTo>
                      <a:pt x="1137" y="2019"/>
                    </a:lnTo>
                    <a:lnTo>
                      <a:pt x="1091" y="1966"/>
                    </a:lnTo>
                    <a:lnTo>
                      <a:pt x="1046" y="1910"/>
                    </a:lnTo>
                    <a:close/>
                    <a:moveTo>
                      <a:pt x="2018" y="200"/>
                    </a:moveTo>
                    <a:lnTo>
                      <a:pt x="1939" y="203"/>
                    </a:lnTo>
                    <a:lnTo>
                      <a:pt x="1861" y="211"/>
                    </a:lnTo>
                    <a:lnTo>
                      <a:pt x="1786" y="226"/>
                    </a:lnTo>
                    <a:lnTo>
                      <a:pt x="1714" y="246"/>
                    </a:lnTo>
                    <a:lnTo>
                      <a:pt x="1643" y="271"/>
                    </a:lnTo>
                    <a:lnTo>
                      <a:pt x="1574" y="301"/>
                    </a:lnTo>
                    <a:lnTo>
                      <a:pt x="1508" y="336"/>
                    </a:lnTo>
                    <a:lnTo>
                      <a:pt x="1447" y="376"/>
                    </a:lnTo>
                    <a:lnTo>
                      <a:pt x="1387" y="419"/>
                    </a:lnTo>
                    <a:lnTo>
                      <a:pt x="1331" y="467"/>
                    </a:lnTo>
                    <a:lnTo>
                      <a:pt x="1278" y="519"/>
                    </a:lnTo>
                    <a:lnTo>
                      <a:pt x="1231" y="574"/>
                    </a:lnTo>
                    <a:lnTo>
                      <a:pt x="1187" y="632"/>
                    </a:lnTo>
                    <a:lnTo>
                      <a:pt x="1146" y="694"/>
                    </a:lnTo>
                    <a:lnTo>
                      <a:pt x="1111" y="759"/>
                    </a:lnTo>
                    <a:lnTo>
                      <a:pt x="1081" y="827"/>
                    </a:lnTo>
                    <a:lnTo>
                      <a:pt x="1055" y="897"/>
                    </a:lnTo>
                    <a:lnTo>
                      <a:pt x="1036" y="969"/>
                    </a:lnTo>
                    <a:lnTo>
                      <a:pt x="1021" y="1044"/>
                    </a:lnTo>
                    <a:lnTo>
                      <a:pt x="1012" y="1120"/>
                    </a:lnTo>
                    <a:lnTo>
                      <a:pt x="1009" y="1198"/>
                    </a:lnTo>
                    <a:lnTo>
                      <a:pt x="1012" y="1277"/>
                    </a:lnTo>
                    <a:lnTo>
                      <a:pt x="1021" y="1353"/>
                    </a:lnTo>
                    <a:lnTo>
                      <a:pt x="1036" y="1428"/>
                    </a:lnTo>
                    <a:lnTo>
                      <a:pt x="1055" y="1499"/>
                    </a:lnTo>
                    <a:lnTo>
                      <a:pt x="1081" y="1570"/>
                    </a:lnTo>
                    <a:lnTo>
                      <a:pt x="1111" y="1637"/>
                    </a:lnTo>
                    <a:lnTo>
                      <a:pt x="1146" y="1702"/>
                    </a:lnTo>
                    <a:lnTo>
                      <a:pt x="1187" y="1764"/>
                    </a:lnTo>
                    <a:lnTo>
                      <a:pt x="1231" y="1823"/>
                    </a:lnTo>
                    <a:lnTo>
                      <a:pt x="1278" y="1878"/>
                    </a:lnTo>
                    <a:lnTo>
                      <a:pt x="1331" y="1930"/>
                    </a:lnTo>
                    <a:lnTo>
                      <a:pt x="1387" y="1977"/>
                    </a:lnTo>
                    <a:lnTo>
                      <a:pt x="1447" y="2021"/>
                    </a:lnTo>
                    <a:lnTo>
                      <a:pt x="1508" y="2061"/>
                    </a:lnTo>
                    <a:lnTo>
                      <a:pt x="1574" y="2096"/>
                    </a:lnTo>
                    <a:lnTo>
                      <a:pt x="1643" y="2125"/>
                    </a:lnTo>
                    <a:lnTo>
                      <a:pt x="1714" y="2151"/>
                    </a:lnTo>
                    <a:lnTo>
                      <a:pt x="1786" y="2170"/>
                    </a:lnTo>
                    <a:lnTo>
                      <a:pt x="1861" y="2184"/>
                    </a:lnTo>
                    <a:lnTo>
                      <a:pt x="1939" y="2194"/>
                    </a:lnTo>
                    <a:lnTo>
                      <a:pt x="2018" y="2197"/>
                    </a:lnTo>
                    <a:lnTo>
                      <a:pt x="2097" y="2194"/>
                    </a:lnTo>
                    <a:lnTo>
                      <a:pt x="2174" y="2184"/>
                    </a:lnTo>
                    <a:lnTo>
                      <a:pt x="2249" y="2170"/>
                    </a:lnTo>
                    <a:lnTo>
                      <a:pt x="2323" y="2151"/>
                    </a:lnTo>
                    <a:lnTo>
                      <a:pt x="2393" y="2125"/>
                    </a:lnTo>
                    <a:lnTo>
                      <a:pt x="2462" y="2096"/>
                    </a:lnTo>
                    <a:lnTo>
                      <a:pt x="2527" y="2061"/>
                    </a:lnTo>
                    <a:lnTo>
                      <a:pt x="2590" y="2021"/>
                    </a:lnTo>
                    <a:lnTo>
                      <a:pt x="2649" y="1977"/>
                    </a:lnTo>
                    <a:lnTo>
                      <a:pt x="2704" y="1930"/>
                    </a:lnTo>
                    <a:lnTo>
                      <a:pt x="2757" y="1878"/>
                    </a:lnTo>
                    <a:lnTo>
                      <a:pt x="2805" y="1823"/>
                    </a:lnTo>
                    <a:lnTo>
                      <a:pt x="2849" y="1764"/>
                    </a:lnTo>
                    <a:lnTo>
                      <a:pt x="2889" y="1702"/>
                    </a:lnTo>
                    <a:lnTo>
                      <a:pt x="2924" y="1637"/>
                    </a:lnTo>
                    <a:lnTo>
                      <a:pt x="2955" y="1570"/>
                    </a:lnTo>
                    <a:lnTo>
                      <a:pt x="2980" y="1499"/>
                    </a:lnTo>
                    <a:lnTo>
                      <a:pt x="3000" y="1428"/>
                    </a:lnTo>
                    <a:lnTo>
                      <a:pt x="3015" y="1353"/>
                    </a:lnTo>
                    <a:lnTo>
                      <a:pt x="3024" y="1277"/>
                    </a:lnTo>
                    <a:lnTo>
                      <a:pt x="3026" y="1198"/>
                    </a:lnTo>
                    <a:lnTo>
                      <a:pt x="3024" y="1120"/>
                    </a:lnTo>
                    <a:lnTo>
                      <a:pt x="3015" y="1044"/>
                    </a:lnTo>
                    <a:lnTo>
                      <a:pt x="3000" y="969"/>
                    </a:lnTo>
                    <a:lnTo>
                      <a:pt x="2980" y="897"/>
                    </a:lnTo>
                    <a:lnTo>
                      <a:pt x="2955" y="827"/>
                    </a:lnTo>
                    <a:lnTo>
                      <a:pt x="2924" y="759"/>
                    </a:lnTo>
                    <a:lnTo>
                      <a:pt x="2889" y="694"/>
                    </a:lnTo>
                    <a:lnTo>
                      <a:pt x="2849" y="632"/>
                    </a:lnTo>
                    <a:lnTo>
                      <a:pt x="2805" y="574"/>
                    </a:lnTo>
                    <a:lnTo>
                      <a:pt x="2757" y="519"/>
                    </a:lnTo>
                    <a:lnTo>
                      <a:pt x="2704" y="467"/>
                    </a:lnTo>
                    <a:lnTo>
                      <a:pt x="2649" y="419"/>
                    </a:lnTo>
                    <a:lnTo>
                      <a:pt x="2590" y="376"/>
                    </a:lnTo>
                    <a:lnTo>
                      <a:pt x="2527" y="336"/>
                    </a:lnTo>
                    <a:lnTo>
                      <a:pt x="2462" y="301"/>
                    </a:lnTo>
                    <a:lnTo>
                      <a:pt x="2393" y="271"/>
                    </a:lnTo>
                    <a:lnTo>
                      <a:pt x="2323" y="246"/>
                    </a:lnTo>
                    <a:lnTo>
                      <a:pt x="2249" y="226"/>
                    </a:lnTo>
                    <a:lnTo>
                      <a:pt x="2174" y="211"/>
                    </a:lnTo>
                    <a:lnTo>
                      <a:pt x="2097" y="203"/>
                    </a:lnTo>
                    <a:lnTo>
                      <a:pt x="2018" y="200"/>
                    </a:lnTo>
                    <a:close/>
                    <a:moveTo>
                      <a:pt x="2018" y="0"/>
                    </a:moveTo>
                    <a:lnTo>
                      <a:pt x="2018" y="0"/>
                    </a:lnTo>
                    <a:lnTo>
                      <a:pt x="2104" y="3"/>
                    </a:lnTo>
                    <a:lnTo>
                      <a:pt x="2189" y="11"/>
                    </a:lnTo>
                    <a:lnTo>
                      <a:pt x="2272" y="27"/>
                    </a:lnTo>
                    <a:lnTo>
                      <a:pt x="2352" y="46"/>
                    </a:lnTo>
                    <a:lnTo>
                      <a:pt x="2432" y="72"/>
                    </a:lnTo>
                    <a:lnTo>
                      <a:pt x="2508" y="102"/>
                    </a:lnTo>
                    <a:lnTo>
                      <a:pt x="2582" y="137"/>
                    </a:lnTo>
                    <a:lnTo>
                      <a:pt x="2652" y="177"/>
                    </a:lnTo>
                    <a:lnTo>
                      <a:pt x="2720" y="222"/>
                    </a:lnTo>
                    <a:lnTo>
                      <a:pt x="2784" y="271"/>
                    </a:lnTo>
                    <a:lnTo>
                      <a:pt x="2845" y="323"/>
                    </a:lnTo>
                    <a:lnTo>
                      <a:pt x="2902" y="380"/>
                    </a:lnTo>
                    <a:lnTo>
                      <a:pt x="2955" y="440"/>
                    </a:lnTo>
                    <a:lnTo>
                      <a:pt x="3005" y="503"/>
                    </a:lnTo>
                    <a:lnTo>
                      <a:pt x="3049" y="570"/>
                    </a:lnTo>
                    <a:lnTo>
                      <a:pt x="3090" y="640"/>
                    </a:lnTo>
                    <a:lnTo>
                      <a:pt x="3125" y="713"/>
                    </a:lnTo>
                    <a:lnTo>
                      <a:pt x="3156" y="788"/>
                    </a:lnTo>
                    <a:lnTo>
                      <a:pt x="3182" y="866"/>
                    </a:lnTo>
                    <a:lnTo>
                      <a:pt x="3202" y="947"/>
                    </a:lnTo>
                    <a:lnTo>
                      <a:pt x="3217" y="1028"/>
                    </a:lnTo>
                    <a:lnTo>
                      <a:pt x="3225" y="1113"/>
                    </a:lnTo>
                    <a:lnTo>
                      <a:pt x="3228" y="1198"/>
                    </a:lnTo>
                    <a:lnTo>
                      <a:pt x="3225" y="1284"/>
                    </a:lnTo>
                    <a:lnTo>
                      <a:pt x="3217" y="1367"/>
                    </a:lnTo>
                    <a:lnTo>
                      <a:pt x="3202" y="1450"/>
                    </a:lnTo>
                    <a:lnTo>
                      <a:pt x="3182" y="1530"/>
                    </a:lnTo>
                    <a:lnTo>
                      <a:pt x="3156" y="1607"/>
                    </a:lnTo>
                    <a:lnTo>
                      <a:pt x="3125" y="1683"/>
                    </a:lnTo>
                    <a:lnTo>
                      <a:pt x="3090" y="1756"/>
                    </a:lnTo>
                    <a:lnTo>
                      <a:pt x="3049" y="1826"/>
                    </a:lnTo>
                    <a:lnTo>
                      <a:pt x="3005" y="1892"/>
                    </a:lnTo>
                    <a:lnTo>
                      <a:pt x="2955" y="1957"/>
                    </a:lnTo>
                    <a:lnTo>
                      <a:pt x="2902" y="2017"/>
                    </a:lnTo>
                    <a:lnTo>
                      <a:pt x="2845" y="2073"/>
                    </a:lnTo>
                    <a:lnTo>
                      <a:pt x="2784" y="2126"/>
                    </a:lnTo>
                    <a:lnTo>
                      <a:pt x="2720" y="2174"/>
                    </a:lnTo>
                    <a:lnTo>
                      <a:pt x="2652" y="2219"/>
                    </a:lnTo>
                    <a:lnTo>
                      <a:pt x="2582" y="2259"/>
                    </a:lnTo>
                    <a:lnTo>
                      <a:pt x="2508" y="2294"/>
                    </a:lnTo>
                    <a:lnTo>
                      <a:pt x="2432" y="2324"/>
                    </a:lnTo>
                    <a:lnTo>
                      <a:pt x="2352" y="2350"/>
                    </a:lnTo>
                    <a:lnTo>
                      <a:pt x="2272" y="2369"/>
                    </a:lnTo>
                    <a:lnTo>
                      <a:pt x="2189" y="2385"/>
                    </a:lnTo>
                    <a:lnTo>
                      <a:pt x="2104" y="2393"/>
                    </a:lnTo>
                    <a:lnTo>
                      <a:pt x="2018" y="2396"/>
                    </a:lnTo>
                    <a:lnTo>
                      <a:pt x="1930" y="2393"/>
                    </a:lnTo>
                    <a:lnTo>
                      <a:pt x="1846" y="2384"/>
                    </a:lnTo>
                    <a:lnTo>
                      <a:pt x="1762" y="2369"/>
                    </a:lnTo>
                    <a:lnTo>
                      <a:pt x="1681" y="2349"/>
                    </a:lnTo>
                    <a:lnTo>
                      <a:pt x="1601" y="2323"/>
                    </a:lnTo>
                    <a:lnTo>
                      <a:pt x="1525" y="2292"/>
                    </a:lnTo>
                    <a:lnTo>
                      <a:pt x="1452" y="2256"/>
                    </a:lnTo>
                    <a:lnTo>
                      <a:pt x="610" y="3089"/>
                    </a:lnTo>
                    <a:lnTo>
                      <a:pt x="610" y="3089"/>
                    </a:lnTo>
                    <a:lnTo>
                      <a:pt x="581" y="3116"/>
                    </a:lnTo>
                    <a:lnTo>
                      <a:pt x="549" y="3139"/>
                    </a:lnTo>
                    <a:lnTo>
                      <a:pt x="514" y="3159"/>
                    </a:lnTo>
                    <a:lnTo>
                      <a:pt x="478" y="3174"/>
                    </a:lnTo>
                    <a:lnTo>
                      <a:pt x="438" y="3186"/>
                    </a:lnTo>
                    <a:lnTo>
                      <a:pt x="398" y="3193"/>
                    </a:lnTo>
                    <a:lnTo>
                      <a:pt x="356" y="3195"/>
                    </a:lnTo>
                    <a:lnTo>
                      <a:pt x="307" y="3192"/>
                    </a:lnTo>
                    <a:lnTo>
                      <a:pt x="262" y="3183"/>
                    </a:lnTo>
                    <a:lnTo>
                      <a:pt x="218" y="3168"/>
                    </a:lnTo>
                    <a:lnTo>
                      <a:pt x="176" y="3147"/>
                    </a:lnTo>
                    <a:lnTo>
                      <a:pt x="138" y="3122"/>
                    </a:lnTo>
                    <a:lnTo>
                      <a:pt x="104" y="3092"/>
                    </a:lnTo>
                    <a:lnTo>
                      <a:pt x="74" y="3059"/>
                    </a:lnTo>
                    <a:lnTo>
                      <a:pt x="48" y="3021"/>
                    </a:lnTo>
                    <a:lnTo>
                      <a:pt x="28" y="2980"/>
                    </a:lnTo>
                    <a:lnTo>
                      <a:pt x="12" y="2936"/>
                    </a:lnTo>
                    <a:lnTo>
                      <a:pt x="3" y="2891"/>
                    </a:lnTo>
                    <a:lnTo>
                      <a:pt x="0" y="2843"/>
                    </a:lnTo>
                    <a:lnTo>
                      <a:pt x="2" y="2801"/>
                    </a:lnTo>
                    <a:lnTo>
                      <a:pt x="9" y="2761"/>
                    </a:lnTo>
                    <a:lnTo>
                      <a:pt x="22" y="2723"/>
                    </a:lnTo>
                    <a:lnTo>
                      <a:pt x="37" y="2686"/>
                    </a:lnTo>
                    <a:lnTo>
                      <a:pt x="57" y="2652"/>
                    </a:lnTo>
                    <a:lnTo>
                      <a:pt x="80" y="2620"/>
                    </a:lnTo>
                    <a:lnTo>
                      <a:pt x="107" y="2592"/>
                    </a:lnTo>
                    <a:lnTo>
                      <a:pt x="106" y="2591"/>
                    </a:lnTo>
                    <a:lnTo>
                      <a:pt x="948" y="1758"/>
                    </a:lnTo>
                    <a:lnTo>
                      <a:pt x="912" y="1685"/>
                    </a:lnTo>
                    <a:lnTo>
                      <a:pt x="881" y="1609"/>
                    </a:lnTo>
                    <a:lnTo>
                      <a:pt x="854" y="1531"/>
                    </a:lnTo>
                    <a:lnTo>
                      <a:pt x="835" y="1451"/>
                    </a:lnTo>
                    <a:lnTo>
                      <a:pt x="819" y="1368"/>
                    </a:lnTo>
                    <a:lnTo>
                      <a:pt x="810" y="1284"/>
                    </a:lnTo>
                    <a:lnTo>
                      <a:pt x="807" y="1198"/>
                    </a:lnTo>
                    <a:lnTo>
                      <a:pt x="810" y="1113"/>
                    </a:lnTo>
                    <a:lnTo>
                      <a:pt x="819" y="1028"/>
                    </a:lnTo>
                    <a:lnTo>
                      <a:pt x="834" y="947"/>
                    </a:lnTo>
                    <a:lnTo>
                      <a:pt x="854" y="866"/>
                    </a:lnTo>
                    <a:lnTo>
                      <a:pt x="879" y="788"/>
                    </a:lnTo>
                    <a:lnTo>
                      <a:pt x="910" y="713"/>
                    </a:lnTo>
                    <a:lnTo>
                      <a:pt x="946" y="640"/>
                    </a:lnTo>
                    <a:lnTo>
                      <a:pt x="986" y="570"/>
                    </a:lnTo>
                    <a:lnTo>
                      <a:pt x="1031" y="503"/>
                    </a:lnTo>
                    <a:lnTo>
                      <a:pt x="1080" y="440"/>
                    </a:lnTo>
                    <a:lnTo>
                      <a:pt x="1134" y="380"/>
                    </a:lnTo>
                    <a:lnTo>
                      <a:pt x="1191" y="323"/>
                    </a:lnTo>
                    <a:lnTo>
                      <a:pt x="1252" y="271"/>
                    </a:lnTo>
                    <a:lnTo>
                      <a:pt x="1316" y="222"/>
                    </a:lnTo>
                    <a:lnTo>
                      <a:pt x="1384" y="177"/>
                    </a:lnTo>
                    <a:lnTo>
                      <a:pt x="1454" y="137"/>
                    </a:lnTo>
                    <a:lnTo>
                      <a:pt x="1528" y="102"/>
                    </a:lnTo>
                    <a:lnTo>
                      <a:pt x="1604" y="72"/>
                    </a:lnTo>
                    <a:lnTo>
                      <a:pt x="1683" y="46"/>
                    </a:lnTo>
                    <a:lnTo>
                      <a:pt x="1763" y="27"/>
                    </a:lnTo>
                    <a:lnTo>
                      <a:pt x="1847" y="11"/>
                    </a:lnTo>
                    <a:lnTo>
                      <a:pt x="1931" y="3"/>
                    </a:lnTo>
                    <a:lnTo>
                      <a:pt x="20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2053" tIns="46028" rIns="92053" bIns="46028" numCol="1" anchor="t" anchorCtr="0" compatLnSpc="1"/>
              <a:lstStyle/>
              <a:p>
                <a:endParaRPr lang="es-ES" sz="1810">
                  <a:cs typeface="+mn-ea"/>
                  <a:sym typeface="+mn-lt"/>
                </a:endParaRPr>
              </a:p>
            </p:txBody>
          </p:sp>
          <p:sp>
            <p:nvSpPr>
              <p:cNvPr id="10" name="Freeform 18"/>
              <p:cNvSpPr/>
              <p:nvPr/>
            </p:nvSpPr>
            <p:spPr bwMode="auto">
              <a:xfrm>
                <a:off x="12828" y="3173"/>
                <a:ext cx="378" cy="374"/>
              </a:xfrm>
              <a:custGeom>
                <a:avLst/>
                <a:gdLst>
                  <a:gd name="T0" fmla="*/ 707 w 757"/>
                  <a:gd name="T1" fmla="*/ 0 h 749"/>
                  <a:gd name="T2" fmla="*/ 723 w 757"/>
                  <a:gd name="T3" fmla="*/ 2 h 749"/>
                  <a:gd name="T4" fmla="*/ 736 w 757"/>
                  <a:gd name="T5" fmla="*/ 10 h 749"/>
                  <a:gd name="T6" fmla="*/ 747 w 757"/>
                  <a:gd name="T7" fmla="*/ 21 h 749"/>
                  <a:gd name="T8" fmla="*/ 755 w 757"/>
                  <a:gd name="T9" fmla="*/ 34 h 749"/>
                  <a:gd name="T10" fmla="*/ 757 w 757"/>
                  <a:gd name="T11" fmla="*/ 49 h 749"/>
                  <a:gd name="T12" fmla="*/ 755 w 757"/>
                  <a:gd name="T13" fmla="*/ 66 h 749"/>
                  <a:gd name="T14" fmla="*/ 747 w 757"/>
                  <a:gd name="T15" fmla="*/ 79 h 749"/>
                  <a:gd name="T16" fmla="*/ 736 w 757"/>
                  <a:gd name="T17" fmla="*/ 90 h 749"/>
                  <a:gd name="T18" fmla="*/ 723 w 757"/>
                  <a:gd name="T19" fmla="*/ 97 h 749"/>
                  <a:gd name="T20" fmla="*/ 707 w 757"/>
                  <a:gd name="T21" fmla="*/ 100 h 749"/>
                  <a:gd name="T22" fmla="*/ 645 w 757"/>
                  <a:gd name="T23" fmla="*/ 104 h 749"/>
                  <a:gd name="T24" fmla="*/ 584 w 757"/>
                  <a:gd name="T25" fmla="*/ 112 h 749"/>
                  <a:gd name="T26" fmla="*/ 527 w 757"/>
                  <a:gd name="T27" fmla="*/ 127 h 749"/>
                  <a:gd name="T28" fmla="*/ 471 w 757"/>
                  <a:gd name="T29" fmla="*/ 147 h 749"/>
                  <a:gd name="T30" fmla="*/ 418 w 757"/>
                  <a:gd name="T31" fmla="*/ 172 h 749"/>
                  <a:gd name="T32" fmla="*/ 369 w 757"/>
                  <a:gd name="T33" fmla="*/ 203 h 749"/>
                  <a:gd name="T34" fmla="*/ 321 w 757"/>
                  <a:gd name="T35" fmla="*/ 236 h 749"/>
                  <a:gd name="T36" fmla="*/ 279 w 757"/>
                  <a:gd name="T37" fmla="*/ 275 h 749"/>
                  <a:gd name="T38" fmla="*/ 240 w 757"/>
                  <a:gd name="T39" fmla="*/ 318 h 749"/>
                  <a:gd name="T40" fmla="*/ 205 w 757"/>
                  <a:gd name="T41" fmla="*/ 364 h 749"/>
                  <a:gd name="T42" fmla="*/ 175 w 757"/>
                  <a:gd name="T43" fmla="*/ 414 h 749"/>
                  <a:gd name="T44" fmla="*/ 149 w 757"/>
                  <a:gd name="T45" fmla="*/ 466 h 749"/>
                  <a:gd name="T46" fmla="*/ 128 w 757"/>
                  <a:gd name="T47" fmla="*/ 521 h 749"/>
                  <a:gd name="T48" fmla="*/ 114 w 757"/>
                  <a:gd name="T49" fmla="*/ 578 h 749"/>
                  <a:gd name="T50" fmla="*/ 105 w 757"/>
                  <a:gd name="T51" fmla="*/ 638 h 749"/>
                  <a:gd name="T52" fmla="*/ 101 w 757"/>
                  <a:gd name="T53" fmla="*/ 699 h 749"/>
                  <a:gd name="T54" fmla="*/ 98 w 757"/>
                  <a:gd name="T55" fmla="*/ 715 h 749"/>
                  <a:gd name="T56" fmla="*/ 91 w 757"/>
                  <a:gd name="T57" fmla="*/ 729 h 749"/>
                  <a:gd name="T58" fmla="*/ 81 w 757"/>
                  <a:gd name="T59" fmla="*/ 740 h 749"/>
                  <a:gd name="T60" fmla="*/ 67 w 757"/>
                  <a:gd name="T61" fmla="*/ 746 h 749"/>
                  <a:gd name="T62" fmla="*/ 51 w 757"/>
                  <a:gd name="T63" fmla="*/ 749 h 749"/>
                  <a:gd name="T64" fmla="*/ 35 w 757"/>
                  <a:gd name="T65" fmla="*/ 746 h 749"/>
                  <a:gd name="T66" fmla="*/ 21 w 757"/>
                  <a:gd name="T67" fmla="*/ 740 h 749"/>
                  <a:gd name="T68" fmla="*/ 10 w 757"/>
                  <a:gd name="T69" fmla="*/ 729 h 749"/>
                  <a:gd name="T70" fmla="*/ 2 w 757"/>
                  <a:gd name="T71" fmla="*/ 715 h 749"/>
                  <a:gd name="T72" fmla="*/ 0 w 757"/>
                  <a:gd name="T73" fmla="*/ 699 h 749"/>
                  <a:gd name="T74" fmla="*/ 3 w 757"/>
                  <a:gd name="T75" fmla="*/ 632 h 749"/>
                  <a:gd name="T76" fmla="*/ 13 w 757"/>
                  <a:gd name="T77" fmla="*/ 566 h 749"/>
                  <a:gd name="T78" fmla="*/ 28 w 757"/>
                  <a:gd name="T79" fmla="*/ 503 h 749"/>
                  <a:gd name="T80" fmla="*/ 50 w 757"/>
                  <a:gd name="T81" fmla="*/ 442 h 749"/>
                  <a:gd name="T82" fmla="*/ 77 w 757"/>
                  <a:gd name="T83" fmla="*/ 383 h 749"/>
                  <a:gd name="T84" fmla="*/ 108 w 757"/>
                  <a:gd name="T85" fmla="*/ 328 h 749"/>
                  <a:gd name="T86" fmla="*/ 144 w 757"/>
                  <a:gd name="T87" fmla="*/ 276 h 749"/>
                  <a:gd name="T88" fmla="*/ 185 w 757"/>
                  <a:gd name="T89" fmla="*/ 228 h 749"/>
                  <a:gd name="T90" fmla="*/ 230 w 757"/>
                  <a:gd name="T91" fmla="*/ 183 h 749"/>
                  <a:gd name="T92" fmla="*/ 279 w 757"/>
                  <a:gd name="T93" fmla="*/ 142 h 749"/>
                  <a:gd name="T94" fmla="*/ 332 w 757"/>
                  <a:gd name="T95" fmla="*/ 107 h 749"/>
                  <a:gd name="T96" fmla="*/ 388 w 757"/>
                  <a:gd name="T97" fmla="*/ 75 h 749"/>
                  <a:gd name="T98" fmla="*/ 447 w 757"/>
                  <a:gd name="T99" fmla="*/ 49 h 749"/>
                  <a:gd name="T100" fmla="*/ 508 w 757"/>
                  <a:gd name="T101" fmla="*/ 28 h 749"/>
                  <a:gd name="T102" fmla="*/ 573 w 757"/>
                  <a:gd name="T103" fmla="*/ 13 h 749"/>
                  <a:gd name="T104" fmla="*/ 639 w 757"/>
                  <a:gd name="T105" fmla="*/ 3 h 749"/>
                  <a:gd name="T106" fmla="*/ 707 w 757"/>
                  <a:gd name="T10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57" h="749">
                    <a:moveTo>
                      <a:pt x="707" y="0"/>
                    </a:moveTo>
                    <a:lnTo>
                      <a:pt x="723" y="2"/>
                    </a:lnTo>
                    <a:lnTo>
                      <a:pt x="736" y="10"/>
                    </a:lnTo>
                    <a:lnTo>
                      <a:pt x="747" y="21"/>
                    </a:lnTo>
                    <a:lnTo>
                      <a:pt x="755" y="34"/>
                    </a:lnTo>
                    <a:lnTo>
                      <a:pt x="757" y="49"/>
                    </a:lnTo>
                    <a:lnTo>
                      <a:pt x="755" y="66"/>
                    </a:lnTo>
                    <a:lnTo>
                      <a:pt x="747" y="79"/>
                    </a:lnTo>
                    <a:lnTo>
                      <a:pt x="736" y="90"/>
                    </a:lnTo>
                    <a:lnTo>
                      <a:pt x="723" y="97"/>
                    </a:lnTo>
                    <a:lnTo>
                      <a:pt x="707" y="100"/>
                    </a:lnTo>
                    <a:lnTo>
                      <a:pt x="645" y="104"/>
                    </a:lnTo>
                    <a:lnTo>
                      <a:pt x="584" y="112"/>
                    </a:lnTo>
                    <a:lnTo>
                      <a:pt x="527" y="127"/>
                    </a:lnTo>
                    <a:lnTo>
                      <a:pt x="471" y="147"/>
                    </a:lnTo>
                    <a:lnTo>
                      <a:pt x="418" y="172"/>
                    </a:lnTo>
                    <a:lnTo>
                      <a:pt x="369" y="203"/>
                    </a:lnTo>
                    <a:lnTo>
                      <a:pt x="321" y="236"/>
                    </a:lnTo>
                    <a:lnTo>
                      <a:pt x="279" y="275"/>
                    </a:lnTo>
                    <a:lnTo>
                      <a:pt x="240" y="318"/>
                    </a:lnTo>
                    <a:lnTo>
                      <a:pt x="205" y="364"/>
                    </a:lnTo>
                    <a:lnTo>
                      <a:pt x="175" y="414"/>
                    </a:lnTo>
                    <a:lnTo>
                      <a:pt x="149" y="466"/>
                    </a:lnTo>
                    <a:lnTo>
                      <a:pt x="128" y="521"/>
                    </a:lnTo>
                    <a:lnTo>
                      <a:pt x="114" y="578"/>
                    </a:lnTo>
                    <a:lnTo>
                      <a:pt x="105" y="638"/>
                    </a:lnTo>
                    <a:lnTo>
                      <a:pt x="101" y="699"/>
                    </a:lnTo>
                    <a:lnTo>
                      <a:pt x="98" y="715"/>
                    </a:lnTo>
                    <a:lnTo>
                      <a:pt x="91" y="729"/>
                    </a:lnTo>
                    <a:lnTo>
                      <a:pt x="81" y="740"/>
                    </a:lnTo>
                    <a:lnTo>
                      <a:pt x="67" y="746"/>
                    </a:lnTo>
                    <a:lnTo>
                      <a:pt x="51" y="749"/>
                    </a:lnTo>
                    <a:lnTo>
                      <a:pt x="35" y="746"/>
                    </a:lnTo>
                    <a:lnTo>
                      <a:pt x="21" y="740"/>
                    </a:lnTo>
                    <a:lnTo>
                      <a:pt x="10" y="729"/>
                    </a:lnTo>
                    <a:lnTo>
                      <a:pt x="2" y="715"/>
                    </a:lnTo>
                    <a:lnTo>
                      <a:pt x="0" y="699"/>
                    </a:lnTo>
                    <a:lnTo>
                      <a:pt x="3" y="632"/>
                    </a:lnTo>
                    <a:lnTo>
                      <a:pt x="13" y="566"/>
                    </a:lnTo>
                    <a:lnTo>
                      <a:pt x="28" y="503"/>
                    </a:lnTo>
                    <a:lnTo>
                      <a:pt x="50" y="442"/>
                    </a:lnTo>
                    <a:lnTo>
                      <a:pt x="77" y="383"/>
                    </a:lnTo>
                    <a:lnTo>
                      <a:pt x="108" y="328"/>
                    </a:lnTo>
                    <a:lnTo>
                      <a:pt x="144" y="276"/>
                    </a:lnTo>
                    <a:lnTo>
                      <a:pt x="185" y="228"/>
                    </a:lnTo>
                    <a:lnTo>
                      <a:pt x="230" y="183"/>
                    </a:lnTo>
                    <a:lnTo>
                      <a:pt x="279" y="142"/>
                    </a:lnTo>
                    <a:lnTo>
                      <a:pt x="332" y="107"/>
                    </a:lnTo>
                    <a:lnTo>
                      <a:pt x="388" y="75"/>
                    </a:lnTo>
                    <a:lnTo>
                      <a:pt x="447" y="49"/>
                    </a:lnTo>
                    <a:lnTo>
                      <a:pt x="508" y="28"/>
                    </a:lnTo>
                    <a:lnTo>
                      <a:pt x="573" y="13"/>
                    </a:lnTo>
                    <a:lnTo>
                      <a:pt x="639" y="3"/>
                    </a:lnTo>
                    <a:lnTo>
                      <a:pt x="7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2053" tIns="46028" rIns="92053" bIns="46028" numCol="1" anchor="t" anchorCtr="0" compatLnSpc="1"/>
              <a:lstStyle/>
              <a:p>
                <a:endParaRPr lang="es-ES" sz="1810">
                  <a:cs typeface="+mn-ea"/>
                  <a:sym typeface="+mn-lt"/>
                </a:endParaRP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8247380" y="2541248"/>
              <a:ext cx="2879271" cy="624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14000"/>
                </a:lnSpc>
                <a:defRPr/>
              </a:pPr>
              <a:r>
                <a:rPr lang="en-US" sz="1600" b="1" spc="300" dirty="0">
                  <a:solidFill>
                    <a:schemeClr val="bg1"/>
                  </a:solidFill>
                  <a:cs typeface="+mn-ea"/>
                  <a:sym typeface="+mn-lt"/>
                </a:rPr>
                <a:t>ADD YOUR TITLE HERE</a:t>
              </a:r>
              <a:endParaRPr lang="id-ID" sz="1600" b="1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94461" y="3296352"/>
            <a:ext cx="5373857" cy="728025"/>
            <a:chOff x="6094461" y="3296352"/>
            <a:chExt cx="5373857" cy="728025"/>
          </a:xfrm>
        </p:grpSpPr>
        <p:sp>
          <p:nvSpPr>
            <p:cNvPr id="49" name="45 Rectángulo"/>
            <p:cNvSpPr/>
            <p:nvPr/>
          </p:nvSpPr>
          <p:spPr bwMode="auto">
            <a:xfrm>
              <a:off x="6790011" y="3297874"/>
              <a:ext cx="4678307" cy="717435"/>
            </a:xfrm>
            <a:prstGeom prst="parallelogram">
              <a:avLst>
                <a:gd name="adj" fmla="val 72060"/>
              </a:avLst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es-SV" sz="1810">
                <a:cs typeface="+mn-ea"/>
                <a:sym typeface="+mn-lt"/>
              </a:endParaRPr>
            </a:p>
          </p:txBody>
        </p:sp>
        <p:sp>
          <p:nvSpPr>
            <p:cNvPr id="5" name="68 Rectángulo"/>
            <p:cNvSpPr/>
            <p:nvPr/>
          </p:nvSpPr>
          <p:spPr bwMode="auto">
            <a:xfrm>
              <a:off x="6094461" y="3306942"/>
              <a:ext cx="692253" cy="7174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>
                <a:lnSpc>
                  <a:spcPct val="125000"/>
                </a:lnSpc>
              </a:pPr>
              <a:r>
                <a:rPr lang="es-MX" sz="20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s-SV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4 Rectángulo"/>
            <p:cNvSpPr/>
            <p:nvPr/>
          </p:nvSpPr>
          <p:spPr bwMode="auto">
            <a:xfrm>
              <a:off x="6774961" y="3296352"/>
              <a:ext cx="1345229" cy="717435"/>
            </a:xfrm>
            <a:custGeom>
              <a:avLst/>
              <a:gdLst/>
              <a:ahLst/>
              <a:cxnLst/>
              <a:rect l="l" t="t" r="r" b="b"/>
              <a:pathLst>
                <a:path w="3133501" h="1787016">
                  <a:moveTo>
                    <a:pt x="0" y="0"/>
                  </a:moveTo>
                  <a:lnTo>
                    <a:pt x="3133501" y="0"/>
                  </a:lnTo>
                  <a:cubicBezTo>
                    <a:pt x="2908373" y="801608"/>
                    <a:pt x="2332189" y="1455792"/>
                    <a:pt x="1581065" y="1787016"/>
                  </a:cubicBezTo>
                  <a:lnTo>
                    <a:pt x="0" y="1787016"/>
                  </a:lnTo>
                  <a:close/>
                </a:path>
              </a:pathLst>
            </a:custGeom>
            <a:solidFill>
              <a:schemeClr val="bg1"/>
            </a:solidFill>
            <a:ln w="3175" cap="rnd" cmpd="sng">
              <a:noFill/>
              <a:bevel/>
            </a:ln>
            <a:effectLst/>
            <a:scene3d>
              <a:camera prst="orthographicFront"/>
              <a:lightRig rig="contrasting" dir="t"/>
            </a:scene3d>
            <a:sp3d prstMaterial="metal">
              <a:bevelT w="0" h="25400" prst="coolSlant"/>
              <a:contourClr>
                <a:srgbClr val="BEC7CC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3974" tIns="91991" rIns="183974" bIns="91991" rtlCol="0" anchor="ctr"/>
            <a:lstStyle/>
            <a:p>
              <a:pPr algn="ctr"/>
              <a:endParaRPr lang="es-SV" sz="1810">
                <a:cs typeface="+mn-ea"/>
                <a:sym typeface="+mn-lt"/>
              </a:endParaRPr>
            </a:p>
          </p:txBody>
        </p:sp>
        <p:sp>
          <p:nvSpPr>
            <p:cNvPr id="18" name="Freeform 12"/>
            <p:cNvSpPr>
              <a:spLocks noChangeAspect="1" noEditPoints="1"/>
            </p:cNvSpPr>
            <p:nvPr/>
          </p:nvSpPr>
          <p:spPr bwMode="auto">
            <a:xfrm>
              <a:off x="7155462" y="3517272"/>
              <a:ext cx="294581" cy="291481"/>
            </a:xfrm>
            <a:custGeom>
              <a:avLst/>
              <a:gdLst>
                <a:gd name="T0" fmla="*/ 1210 w 3228"/>
                <a:gd name="T1" fmla="*/ 2995 h 3195"/>
                <a:gd name="T2" fmla="*/ 1118 w 3228"/>
                <a:gd name="T3" fmla="*/ 2762 h 3195"/>
                <a:gd name="T4" fmla="*/ 822 w 3228"/>
                <a:gd name="T5" fmla="*/ 1897 h 3195"/>
                <a:gd name="T6" fmla="*/ 2035 w 3228"/>
                <a:gd name="T7" fmla="*/ 1697 h 3195"/>
                <a:gd name="T8" fmla="*/ 2490 w 3228"/>
                <a:gd name="T9" fmla="*/ 1561 h 3195"/>
                <a:gd name="T10" fmla="*/ 2490 w 3228"/>
                <a:gd name="T11" fmla="*/ 1235 h 3195"/>
                <a:gd name="T12" fmla="*/ 2035 w 3228"/>
                <a:gd name="T13" fmla="*/ 1099 h 3195"/>
                <a:gd name="T14" fmla="*/ 234 w 3228"/>
                <a:gd name="T15" fmla="*/ 1235 h 3195"/>
                <a:gd name="T16" fmla="*/ 234 w 3228"/>
                <a:gd name="T17" fmla="*/ 1561 h 3195"/>
                <a:gd name="T18" fmla="*/ 1111 w 3228"/>
                <a:gd name="T19" fmla="*/ 1697 h 3195"/>
                <a:gd name="T20" fmla="*/ 1011 w 3228"/>
                <a:gd name="T21" fmla="*/ 1347 h 3195"/>
                <a:gd name="T22" fmla="*/ 1859 w 3228"/>
                <a:gd name="T23" fmla="*/ 897 h 3195"/>
                <a:gd name="T24" fmla="*/ 1334 w 3228"/>
                <a:gd name="T25" fmla="*/ 1099 h 3195"/>
                <a:gd name="T26" fmla="*/ 1142 w 3228"/>
                <a:gd name="T27" fmla="*/ 1235 h 3195"/>
                <a:gd name="T28" fmla="*/ 1142 w 3228"/>
                <a:gd name="T29" fmla="*/ 1561 h 3195"/>
                <a:gd name="T30" fmla="*/ 1311 w 3228"/>
                <a:gd name="T31" fmla="*/ 1698 h 3195"/>
                <a:gd name="T32" fmla="*/ 1800 w 3228"/>
                <a:gd name="T33" fmla="*/ 1856 h 3195"/>
                <a:gd name="T34" fmla="*/ 1823 w 3228"/>
                <a:gd name="T35" fmla="*/ 1194 h 3195"/>
                <a:gd name="T36" fmla="*/ 2376 w 3228"/>
                <a:gd name="T37" fmla="*/ 251 h 3195"/>
                <a:gd name="T38" fmla="*/ 2141 w 3228"/>
                <a:gd name="T39" fmla="*/ 616 h 3195"/>
                <a:gd name="T40" fmla="*/ 2449 w 3228"/>
                <a:gd name="T41" fmla="*/ 923 h 3195"/>
                <a:gd name="T42" fmla="*/ 2689 w 3228"/>
                <a:gd name="T43" fmla="*/ 1190 h 3195"/>
                <a:gd name="T44" fmla="*/ 2689 w 3228"/>
                <a:gd name="T45" fmla="*/ 1606 h 3195"/>
                <a:gd name="T46" fmla="*/ 2449 w 3228"/>
                <a:gd name="T47" fmla="*/ 1872 h 3195"/>
                <a:gd name="T48" fmla="*/ 2141 w 3228"/>
                <a:gd name="T49" fmla="*/ 2180 h 3195"/>
                <a:gd name="T50" fmla="*/ 2376 w 3228"/>
                <a:gd name="T51" fmla="*/ 2545 h 3195"/>
                <a:gd name="T52" fmla="*/ 2674 w 3228"/>
                <a:gd name="T53" fmla="*/ 2541 h 3195"/>
                <a:gd name="T54" fmla="*/ 2916 w 3228"/>
                <a:gd name="T55" fmla="*/ 2148 h 3195"/>
                <a:gd name="T56" fmla="*/ 3025 w 3228"/>
                <a:gd name="T57" fmla="*/ 1491 h 3195"/>
                <a:gd name="T58" fmla="*/ 2958 w 3228"/>
                <a:gd name="T59" fmla="*/ 794 h 3195"/>
                <a:gd name="T60" fmla="*/ 2745 w 3228"/>
                <a:gd name="T61" fmla="*/ 322 h 3195"/>
                <a:gd name="T62" fmla="*/ 2573 w 3228"/>
                <a:gd name="T63" fmla="*/ 3 h 3195"/>
                <a:gd name="T64" fmla="*/ 2912 w 3228"/>
                <a:gd name="T65" fmla="*/ 208 h 3195"/>
                <a:gd name="T66" fmla="*/ 3129 w 3228"/>
                <a:gd name="T67" fmla="*/ 659 h 3195"/>
                <a:gd name="T68" fmla="*/ 3224 w 3228"/>
                <a:gd name="T69" fmla="*/ 1244 h 3195"/>
                <a:gd name="T70" fmla="*/ 3193 w 3228"/>
                <a:gd name="T71" fmla="*/ 1855 h 3195"/>
                <a:gd name="T72" fmla="*/ 3035 w 3228"/>
                <a:gd name="T73" fmla="*/ 2386 h 3195"/>
                <a:gd name="T74" fmla="*/ 2757 w 3228"/>
                <a:gd name="T75" fmla="*/ 2728 h 3195"/>
                <a:gd name="T76" fmla="*/ 2375 w 3228"/>
                <a:gd name="T77" fmla="*/ 2771 h 3195"/>
                <a:gd name="T78" fmla="*/ 2067 w 3228"/>
                <a:gd name="T79" fmla="*/ 2491 h 3195"/>
                <a:gd name="T80" fmla="*/ 1773 w 3228"/>
                <a:gd name="T81" fmla="*/ 2088 h 3195"/>
                <a:gd name="T82" fmla="*/ 1382 w 3228"/>
                <a:gd name="T83" fmla="*/ 1906 h 3195"/>
                <a:gd name="T84" fmla="*/ 1343 w 3228"/>
                <a:gd name="T85" fmla="*/ 1926 h 3195"/>
                <a:gd name="T86" fmla="*/ 1311 w 3228"/>
                <a:gd name="T87" fmla="*/ 2696 h 3195"/>
                <a:gd name="T88" fmla="*/ 1394 w 3228"/>
                <a:gd name="T89" fmla="*/ 2825 h 3195"/>
                <a:gd name="T90" fmla="*/ 1373 w 3228"/>
                <a:gd name="T91" fmla="*/ 3114 h 3195"/>
                <a:gd name="T92" fmla="*/ 774 w 3228"/>
                <a:gd name="T93" fmla="*/ 3192 h 3195"/>
                <a:gd name="T94" fmla="*/ 608 w 3228"/>
                <a:gd name="T95" fmla="*/ 3028 h 3195"/>
                <a:gd name="T96" fmla="*/ 506 w 3228"/>
                <a:gd name="T97" fmla="*/ 1925 h 3195"/>
                <a:gd name="T98" fmla="*/ 198 w 3228"/>
                <a:gd name="T99" fmla="*/ 1830 h 3195"/>
                <a:gd name="T100" fmla="*/ 9 w 3228"/>
                <a:gd name="T101" fmla="*/ 1506 h 3195"/>
                <a:gd name="T102" fmla="*/ 77 w 3228"/>
                <a:gd name="T103" fmla="*/ 1101 h 3195"/>
                <a:gd name="T104" fmla="*/ 359 w 3228"/>
                <a:gd name="T105" fmla="*/ 902 h 3195"/>
                <a:gd name="T106" fmla="*/ 1673 w 3228"/>
                <a:gd name="T107" fmla="*/ 788 h 3195"/>
                <a:gd name="T108" fmla="*/ 2034 w 3228"/>
                <a:gd name="T109" fmla="*/ 356 h 3195"/>
                <a:gd name="T110" fmla="*/ 2286 w 3228"/>
                <a:gd name="T111" fmla="*/ 68 h 3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28" h="3195">
                  <a:moveTo>
                    <a:pt x="752" y="1897"/>
                  </a:moveTo>
                  <a:lnTo>
                    <a:pt x="771" y="1933"/>
                  </a:lnTo>
                  <a:lnTo>
                    <a:pt x="786" y="1972"/>
                  </a:lnTo>
                  <a:lnTo>
                    <a:pt x="798" y="2012"/>
                  </a:lnTo>
                  <a:lnTo>
                    <a:pt x="804" y="2054"/>
                  </a:lnTo>
                  <a:lnTo>
                    <a:pt x="807" y="2097"/>
                  </a:lnTo>
                  <a:lnTo>
                    <a:pt x="807" y="2995"/>
                  </a:lnTo>
                  <a:lnTo>
                    <a:pt x="1210" y="2995"/>
                  </a:lnTo>
                  <a:lnTo>
                    <a:pt x="1210" y="2910"/>
                  </a:lnTo>
                  <a:lnTo>
                    <a:pt x="1196" y="2894"/>
                  </a:lnTo>
                  <a:lnTo>
                    <a:pt x="1183" y="2879"/>
                  </a:lnTo>
                  <a:lnTo>
                    <a:pt x="1169" y="2860"/>
                  </a:lnTo>
                  <a:lnTo>
                    <a:pt x="1155" y="2840"/>
                  </a:lnTo>
                  <a:lnTo>
                    <a:pt x="1141" y="2817"/>
                  </a:lnTo>
                  <a:lnTo>
                    <a:pt x="1129" y="2791"/>
                  </a:lnTo>
                  <a:lnTo>
                    <a:pt x="1118" y="2762"/>
                  </a:lnTo>
                  <a:lnTo>
                    <a:pt x="1112" y="2731"/>
                  </a:lnTo>
                  <a:lnTo>
                    <a:pt x="1109" y="2696"/>
                  </a:lnTo>
                  <a:lnTo>
                    <a:pt x="1109" y="1997"/>
                  </a:lnTo>
                  <a:lnTo>
                    <a:pt x="1111" y="1963"/>
                  </a:lnTo>
                  <a:lnTo>
                    <a:pt x="1117" y="1930"/>
                  </a:lnTo>
                  <a:lnTo>
                    <a:pt x="1127" y="1898"/>
                  </a:lnTo>
                  <a:lnTo>
                    <a:pt x="822" y="1898"/>
                  </a:lnTo>
                  <a:lnTo>
                    <a:pt x="822" y="1897"/>
                  </a:lnTo>
                  <a:lnTo>
                    <a:pt x="752" y="1897"/>
                  </a:lnTo>
                  <a:close/>
                  <a:moveTo>
                    <a:pt x="2035" y="1099"/>
                  </a:moveTo>
                  <a:lnTo>
                    <a:pt x="2025" y="1196"/>
                  </a:lnTo>
                  <a:lnTo>
                    <a:pt x="2020" y="1296"/>
                  </a:lnTo>
                  <a:lnTo>
                    <a:pt x="2018" y="1398"/>
                  </a:lnTo>
                  <a:lnTo>
                    <a:pt x="2020" y="1500"/>
                  </a:lnTo>
                  <a:lnTo>
                    <a:pt x="2025" y="1600"/>
                  </a:lnTo>
                  <a:lnTo>
                    <a:pt x="2035" y="1697"/>
                  </a:lnTo>
                  <a:lnTo>
                    <a:pt x="2320" y="1697"/>
                  </a:lnTo>
                  <a:lnTo>
                    <a:pt x="2350" y="1694"/>
                  </a:lnTo>
                  <a:lnTo>
                    <a:pt x="2378" y="1685"/>
                  </a:lnTo>
                  <a:lnTo>
                    <a:pt x="2405" y="1670"/>
                  </a:lnTo>
                  <a:lnTo>
                    <a:pt x="2430" y="1649"/>
                  </a:lnTo>
                  <a:lnTo>
                    <a:pt x="2453" y="1624"/>
                  </a:lnTo>
                  <a:lnTo>
                    <a:pt x="2472" y="1594"/>
                  </a:lnTo>
                  <a:lnTo>
                    <a:pt x="2490" y="1561"/>
                  </a:lnTo>
                  <a:lnTo>
                    <a:pt x="2503" y="1525"/>
                  </a:lnTo>
                  <a:lnTo>
                    <a:pt x="2513" y="1485"/>
                  </a:lnTo>
                  <a:lnTo>
                    <a:pt x="2520" y="1442"/>
                  </a:lnTo>
                  <a:lnTo>
                    <a:pt x="2523" y="1398"/>
                  </a:lnTo>
                  <a:lnTo>
                    <a:pt x="2520" y="1353"/>
                  </a:lnTo>
                  <a:lnTo>
                    <a:pt x="2513" y="1311"/>
                  </a:lnTo>
                  <a:lnTo>
                    <a:pt x="2503" y="1271"/>
                  </a:lnTo>
                  <a:lnTo>
                    <a:pt x="2490" y="1235"/>
                  </a:lnTo>
                  <a:lnTo>
                    <a:pt x="2472" y="1201"/>
                  </a:lnTo>
                  <a:lnTo>
                    <a:pt x="2453" y="1171"/>
                  </a:lnTo>
                  <a:lnTo>
                    <a:pt x="2430" y="1147"/>
                  </a:lnTo>
                  <a:lnTo>
                    <a:pt x="2405" y="1126"/>
                  </a:lnTo>
                  <a:lnTo>
                    <a:pt x="2378" y="1111"/>
                  </a:lnTo>
                  <a:lnTo>
                    <a:pt x="2350" y="1102"/>
                  </a:lnTo>
                  <a:lnTo>
                    <a:pt x="2320" y="1099"/>
                  </a:lnTo>
                  <a:lnTo>
                    <a:pt x="2035" y="1099"/>
                  </a:lnTo>
                  <a:close/>
                  <a:moveTo>
                    <a:pt x="403" y="1099"/>
                  </a:moveTo>
                  <a:lnTo>
                    <a:pt x="373" y="1102"/>
                  </a:lnTo>
                  <a:lnTo>
                    <a:pt x="346" y="1111"/>
                  </a:lnTo>
                  <a:lnTo>
                    <a:pt x="319" y="1126"/>
                  </a:lnTo>
                  <a:lnTo>
                    <a:pt x="294" y="1147"/>
                  </a:lnTo>
                  <a:lnTo>
                    <a:pt x="271" y="1171"/>
                  </a:lnTo>
                  <a:lnTo>
                    <a:pt x="252" y="1201"/>
                  </a:lnTo>
                  <a:lnTo>
                    <a:pt x="234" y="1235"/>
                  </a:lnTo>
                  <a:lnTo>
                    <a:pt x="221" y="1271"/>
                  </a:lnTo>
                  <a:lnTo>
                    <a:pt x="210" y="1311"/>
                  </a:lnTo>
                  <a:lnTo>
                    <a:pt x="204" y="1353"/>
                  </a:lnTo>
                  <a:lnTo>
                    <a:pt x="202" y="1398"/>
                  </a:lnTo>
                  <a:lnTo>
                    <a:pt x="204" y="1442"/>
                  </a:lnTo>
                  <a:lnTo>
                    <a:pt x="210" y="1485"/>
                  </a:lnTo>
                  <a:lnTo>
                    <a:pt x="221" y="1525"/>
                  </a:lnTo>
                  <a:lnTo>
                    <a:pt x="234" y="1561"/>
                  </a:lnTo>
                  <a:lnTo>
                    <a:pt x="252" y="1594"/>
                  </a:lnTo>
                  <a:lnTo>
                    <a:pt x="271" y="1624"/>
                  </a:lnTo>
                  <a:lnTo>
                    <a:pt x="294" y="1649"/>
                  </a:lnTo>
                  <a:lnTo>
                    <a:pt x="319" y="1670"/>
                  </a:lnTo>
                  <a:lnTo>
                    <a:pt x="346" y="1685"/>
                  </a:lnTo>
                  <a:lnTo>
                    <a:pt x="373" y="1694"/>
                  </a:lnTo>
                  <a:lnTo>
                    <a:pt x="403" y="1697"/>
                  </a:lnTo>
                  <a:lnTo>
                    <a:pt x="1111" y="1697"/>
                  </a:lnTo>
                  <a:lnTo>
                    <a:pt x="1086" y="1665"/>
                  </a:lnTo>
                  <a:lnTo>
                    <a:pt x="1064" y="1628"/>
                  </a:lnTo>
                  <a:lnTo>
                    <a:pt x="1045" y="1587"/>
                  </a:lnTo>
                  <a:lnTo>
                    <a:pt x="1030" y="1544"/>
                  </a:lnTo>
                  <a:lnTo>
                    <a:pt x="1018" y="1497"/>
                  </a:lnTo>
                  <a:lnTo>
                    <a:pt x="1011" y="1449"/>
                  </a:lnTo>
                  <a:lnTo>
                    <a:pt x="1009" y="1398"/>
                  </a:lnTo>
                  <a:lnTo>
                    <a:pt x="1011" y="1347"/>
                  </a:lnTo>
                  <a:lnTo>
                    <a:pt x="1018" y="1298"/>
                  </a:lnTo>
                  <a:lnTo>
                    <a:pt x="1030" y="1252"/>
                  </a:lnTo>
                  <a:lnTo>
                    <a:pt x="1045" y="1208"/>
                  </a:lnTo>
                  <a:lnTo>
                    <a:pt x="1064" y="1168"/>
                  </a:lnTo>
                  <a:lnTo>
                    <a:pt x="1086" y="1132"/>
                  </a:lnTo>
                  <a:lnTo>
                    <a:pt x="1111" y="1099"/>
                  </a:lnTo>
                  <a:lnTo>
                    <a:pt x="403" y="1099"/>
                  </a:lnTo>
                  <a:close/>
                  <a:moveTo>
                    <a:pt x="1859" y="897"/>
                  </a:moveTo>
                  <a:lnTo>
                    <a:pt x="1800" y="943"/>
                  </a:lnTo>
                  <a:lnTo>
                    <a:pt x="1739" y="982"/>
                  </a:lnTo>
                  <a:lnTo>
                    <a:pt x="1675" y="1017"/>
                  </a:lnTo>
                  <a:lnTo>
                    <a:pt x="1610" y="1046"/>
                  </a:lnTo>
                  <a:lnTo>
                    <a:pt x="1542" y="1068"/>
                  </a:lnTo>
                  <a:lnTo>
                    <a:pt x="1474" y="1085"/>
                  </a:lnTo>
                  <a:lnTo>
                    <a:pt x="1405" y="1095"/>
                  </a:lnTo>
                  <a:lnTo>
                    <a:pt x="1334" y="1099"/>
                  </a:lnTo>
                  <a:lnTo>
                    <a:pt x="1311" y="1099"/>
                  </a:lnTo>
                  <a:lnTo>
                    <a:pt x="1281" y="1102"/>
                  </a:lnTo>
                  <a:lnTo>
                    <a:pt x="1254" y="1111"/>
                  </a:lnTo>
                  <a:lnTo>
                    <a:pt x="1227" y="1126"/>
                  </a:lnTo>
                  <a:lnTo>
                    <a:pt x="1202" y="1147"/>
                  </a:lnTo>
                  <a:lnTo>
                    <a:pt x="1179" y="1171"/>
                  </a:lnTo>
                  <a:lnTo>
                    <a:pt x="1160" y="1201"/>
                  </a:lnTo>
                  <a:lnTo>
                    <a:pt x="1142" y="1235"/>
                  </a:lnTo>
                  <a:lnTo>
                    <a:pt x="1129" y="1271"/>
                  </a:lnTo>
                  <a:lnTo>
                    <a:pt x="1118" y="1311"/>
                  </a:lnTo>
                  <a:lnTo>
                    <a:pt x="1112" y="1353"/>
                  </a:lnTo>
                  <a:lnTo>
                    <a:pt x="1110" y="1398"/>
                  </a:lnTo>
                  <a:lnTo>
                    <a:pt x="1112" y="1442"/>
                  </a:lnTo>
                  <a:lnTo>
                    <a:pt x="1118" y="1485"/>
                  </a:lnTo>
                  <a:lnTo>
                    <a:pt x="1129" y="1525"/>
                  </a:lnTo>
                  <a:lnTo>
                    <a:pt x="1142" y="1561"/>
                  </a:lnTo>
                  <a:lnTo>
                    <a:pt x="1160" y="1594"/>
                  </a:lnTo>
                  <a:lnTo>
                    <a:pt x="1179" y="1624"/>
                  </a:lnTo>
                  <a:lnTo>
                    <a:pt x="1202" y="1649"/>
                  </a:lnTo>
                  <a:lnTo>
                    <a:pt x="1227" y="1670"/>
                  </a:lnTo>
                  <a:lnTo>
                    <a:pt x="1254" y="1685"/>
                  </a:lnTo>
                  <a:lnTo>
                    <a:pt x="1281" y="1694"/>
                  </a:lnTo>
                  <a:lnTo>
                    <a:pt x="1311" y="1697"/>
                  </a:lnTo>
                  <a:lnTo>
                    <a:pt x="1311" y="1698"/>
                  </a:lnTo>
                  <a:lnTo>
                    <a:pt x="1334" y="1698"/>
                  </a:lnTo>
                  <a:lnTo>
                    <a:pt x="1405" y="1702"/>
                  </a:lnTo>
                  <a:lnTo>
                    <a:pt x="1474" y="1713"/>
                  </a:lnTo>
                  <a:lnTo>
                    <a:pt x="1542" y="1729"/>
                  </a:lnTo>
                  <a:lnTo>
                    <a:pt x="1610" y="1751"/>
                  </a:lnTo>
                  <a:lnTo>
                    <a:pt x="1675" y="1780"/>
                  </a:lnTo>
                  <a:lnTo>
                    <a:pt x="1739" y="1815"/>
                  </a:lnTo>
                  <a:lnTo>
                    <a:pt x="1800" y="1856"/>
                  </a:lnTo>
                  <a:lnTo>
                    <a:pt x="1859" y="1901"/>
                  </a:lnTo>
                  <a:lnTo>
                    <a:pt x="1844" y="1802"/>
                  </a:lnTo>
                  <a:lnTo>
                    <a:pt x="1831" y="1703"/>
                  </a:lnTo>
                  <a:lnTo>
                    <a:pt x="1823" y="1602"/>
                  </a:lnTo>
                  <a:lnTo>
                    <a:pt x="1818" y="1500"/>
                  </a:lnTo>
                  <a:lnTo>
                    <a:pt x="1816" y="1398"/>
                  </a:lnTo>
                  <a:lnTo>
                    <a:pt x="1818" y="1296"/>
                  </a:lnTo>
                  <a:lnTo>
                    <a:pt x="1823" y="1194"/>
                  </a:lnTo>
                  <a:lnTo>
                    <a:pt x="1831" y="1094"/>
                  </a:lnTo>
                  <a:lnTo>
                    <a:pt x="1844" y="995"/>
                  </a:lnTo>
                  <a:lnTo>
                    <a:pt x="1859" y="897"/>
                  </a:lnTo>
                  <a:close/>
                  <a:moveTo>
                    <a:pt x="2523" y="200"/>
                  </a:moveTo>
                  <a:lnTo>
                    <a:pt x="2485" y="203"/>
                  </a:lnTo>
                  <a:lnTo>
                    <a:pt x="2447" y="213"/>
                  </a:lnTo>
                  <a:lnTo>
                    <a:pt x="2411" y="229"/>
                  </a:lnTo>
                  <a:lnTo>
                    <a:pt x="2376" y="251"/>
                  </a:lnTo>
                  <a:lnTo>
                    <a:pt x="2342" y="279"/>
                  </a:lnTo>
                  <a:lnTo>
                    <a:pt x="2309" y="313"/>
                  </a:lnTo>
                  <a:lnTo>
                    <a:pt x="2277" y="351"/>
                  </a:lnTo>
                  <a:lnTo>
                    <a:pt x="2247" y="394"/>
                  </a:lnTo>
                  <a:lnTo>
                    <a:pt x="2218" y="443"/>
                  </a:lnTo>
                  <a:lnTo>
                    <a:pt x="2190" y="496"/>
                  </a:lnTo>
                  <a:lnTo>
                    <a:pt x="2165" y="554"/>
                  </a:lnTo>
                  <a:lnTo>
                    <a:pt x="2141" y="616"/>
                  </a:lnTo>
                  <a:lnTo>
                    <a:pt x="2118" y="681"/>
                  </a:lnTo>
                  <a:lnTo>
                    <a:pt x="2099" y="751"/>
                  </a:lnTo>
                  <a:lnTo>
                    <a:pt x="2080" y="823"/>
                  </a:lnTo>
                  <a:lnTo>
                    <a:pt x="2065" y="899"/>
                  </a:lnTo>
                  <a:lnTo>
                    <a:pt x="2320" y="899"/>
                  </a:lnTo>
                  <a:lnTo>
                    <a:pt x="2365" y="902"/>
                  </a:lnTo>
                  <a:lnTo>
                    <a:pt x="2408" y="910"/>
                  </a:lnTo>
                  <a:lnTo>
                    <a:pt x="2449" y="923"/>
                  </a:lnTo>
                  <a:lnTo>
                    <a:pt x="2489" y="943"/>
                  </a:lnTo>
                  <a:lnTo>
                    <a:pt x="2526" y="966"/>
                  </a:lnTo>
                  <a:lnTo>
                    <a:pt x="2560" y="994"/>
                  </a:lnTo>
                  <a:lnTo>
                    <a:pt x="2592" y="1025"/>
                  </a:lnTo>
                  <a:lnTo>
                    <a:pt x="2622" y="1061"/>
                  </a:lnTo>
                  <a:lnTo>
                    <a:pt x="2648" y="1101"/>
                  </a:lnTo>
                  <a:lnTo>
                    <a:pt x="2670" y="1144"/>
                  </a:lnTo>
                  <a:lnTo>
                    <a:pt x="2689" y="1190"/>
                  </a:lnTo>
                  <a:lnTo>
                    <a:pt x="2704" y="1239"/>
                  </a:lnTo>
                  <a:lnTo>
                    <a:pt x="2715" y="1290"/>
                  </a:lnTo>
                  <a:lnTo>
                    <a:pt x="2722" y="1343"/>
                  </a:lnTo>
                  <a:lnTo>
                    <a:pt x="2724" y="1398"/>
                  </a:lnTo>
                  <a:lnTo>
                    <a:pt x="2722" y="1453"/>
                  </a:lnTo>
                  <a:lnTo>
                    <a:pt x="2715" y="1506"/>
                  </a:lnTo>
                  <a:lnTo>
                    <a:pt x="2704" y="1557"/>
                  </a:lnTo>
                  <a:lnTo>
                    <a:pt x="2689" y="1606"/>
                  </a:lnTo>
                  <a:lnTo>
                    <a:pt x="2670" y="1651"/>
                  </a:lnTo>
                  <a:lnTo>
                    <a:pt x="2648" y="1694"/>
                  </a:lnTo>
                  <a:lnTo>
                    <a:pt x="2622" y="1734"/>
                  </a:lnTo>
                  <a:lnTo>
                    <a:pt x="2592" y="1770"/>
                  </a:lnTo>
                  <a:lnTo>
                    <a:pt x="2560" y="1802"/>
                  </a:lnTo>
                  <a:lnTo>
                    <a:pt x="2526" y="1830"/>
                  </a:lnTo>
                  <a:lnTo>
                    <a:pt x="2489" y="1854"/>
                  </a:lnTo>
                  <a:lnTo>
                    <a:pt x="2449" y="1872"/>
                  </a:lnTo>
                  <a:lnTo>
                    <a:pt x="2408" y="1885"/>
                  </a:lnTo>
                  <a:lnTo>
                    <a:pt x="2365" y="1894"/>
                  </a:lnTo>
                  <a:lnTo>
                    <a:pt x="2320" y="1897"/>
                  </a:lnTo>
                  <a:lnTo>
                    <a:pt x="2065" y="1897"/>
                  </a:lnTo>
                  <a:lnTo>
                    <a:pt x="2080" y="1973"/>
                  </a:lnTo>
                  <a:lnTo>
                    <a:pt x="2099" y="2046"/>
                  </a:lnTo>
                  <a:lnTo>
                    <a:pt x="2118" y="2115"/>
                  </a:lnTo>
                  <a:lnTo>
                    <a:pt x="2141" y="2180"/>
                  </a:lnTo>
                  <a:lnTo>
                    <a:pt x="2165" y="2242"/>
                  </a:lnTo>
                  <a:lnTo>
                    <a:pt x="2190" y="2300"/>
                  </a:lnTo>
                  <a:lnTo>
                    <a:pt x="2218" y="2353"/>
                  </a:lnTo>
                  <a:lnTo>
                    <a:pt x="2247" y="2401"/>
                  </a:lnTo>
                  <a:lnTo>
                    <a:pt x="2277" y="2445"/>
                  </a:lnTo>
                  <a:lnTo>
                    <a:pt x="2309" y="2484"/>
                  </a:lnTo>
                  <a:lnTo>
                    <a:pt x="2342" y="2517"/>
                  </a:lnTo>
                  <a:lnTo>
                    <a:pt x="2376" y="2545"/>
                  </a:lnTo>
                  <a:lnTo>
                    <a:pt x="2411" y="2567"/>
                  </a:lnTo>
                  <a:lnTo>
                    <a:pt x="2447" y="2583"/>
                  </a:lnTo>
                  <a:lnTo>
                    <a:pt x="2485" y="2593"/>
                  </a:lnTo>
                  <a:lnTo>
                    <a:pt x="2523" y="2596"/>
                  </a:lnTo>
                  <a:lnTo>
                    <a:pt x="2562" y="2593"/>
                  </a:lnTo>
                  <a:lnTo>
                    <a:pt x="2600" y="2582"/>
                  </a:lnTo>
                  <a:lnTo>
                    <a:pt x="2638" y="2564"/>
                  </a:lnTo>
                  <a:lnTo>
                    <a:pt x="2674" y="2541"/>
                  </a:lnTo>
                  <a:lnTo>
                    <a:pt x="2710" y="2510"/>
                  </a:lnTo>
                  <a:lnTo>
                    <a:pt x="2745" y="2474"/>
                  </a:lnTo>
                  <a:lnTo>
                    <a:pt x="2777" y="2433"/>
                  </a:lnTo>
                  <a:lnTo>
                    <a:pt x="2809" y="2386"/>
                  </a:lnTo>
                  <a:lnTo>
                    <a:pt x="2837" y="2332"/>
                  </a:lnTo>
                  <a:lnTo>
                    <a:pt x="2865" y="2275"/>
                  </a:lnTo>
                  <a:lnTo>
                    <a:pt x="2892" y="2214"/>
                  </a:lnTo>
                  <a:lnTo>
                    <a:pt x="2916" y="2148"/>
                  </a:lnTo>
                  <a:lnTo>
                    <a:pt x="2937" y="2077"/>
                  </a:lnTo>
                  <a:lnTo>
                    <a:pt x="2958" y="2003"/>
                  </a:lnTo>
                  <a:lnTo>
                    <a:pt x="2976" y="1925"/>
                  </a:lnTo>
                  <a:lnTo>
                    <a:pt x="2991" y="1843"/>
                  </a:lnTo>
                  <a:lnTo>
                    <a:pt x="3004" y="1760"/>
                  </a:lnTo>
                  <a:lnTo>
                    <a:pt x="3014" y="1673"/>
                  </a:lnTo>
                  <a:lnTo>
                    <a:pt x="3021" y="1583"/>
                  </a:lnTo>
                  <a:lnTo>
                    <a:pt x="3025" y="1491"/>
                  </a:lnTo>
                  <a:lnTo>
                    <a:pt x="3026" y="1398"/>
                  </a:lnTo>
                  <a:lnTo>
                    <a:pt x="3025" y="1304"/>
                  </a:lnTo>
                  <a:lnTo>
                    <a:pt x="3021" y="1212"/>
                  </a:lnTo>
                  <a:lnTo>
                    <a:pt x="3014" y="1123"/>
                  </a:lnTo>
                  <a:lnTo>
                    <a:pt x="3004" y="1037"/>
                  </a:lnTo>
                  <a:lnTo>
                    <a:pt x="2991" y="952"/>
                  </a:lnTo>
                  <a:lnTo>
                    <a:pt x="2976" y="871"/>
                  </a:lnTo>
                  <a:lnTo>
                    <a:pt x="2958" y="794"/>
                  </a:lnTo>
                  <a:lnTo>
                    <a:pt x="2937" y="719"/>
                  </a:lnTo>
                  <a:lnTo>
                    <a:pt x="2916" y="649"/>
                  </a:lnTo>
                  <a:lnTo>
                    <a:pt x="2892" y="582"/>
                  </a:lnTo>
                  <a:lnTo>
                    <a:pt x="2865" y="520"/>
                  </a:lnTo>
                  <a:lnTo>
                    <a:pt x="2837" y="463"/>
                  </a:lnTo>
                  <a:lnTo>
                    <a:pt x="2809" y="411"/>
                  </a:lnTo>
                  <a:lnTo>
                    <a:pt x="2777" y="364"/>
                  </a:lnTo>
                  <a:lnTo>
                    <a:pt x="2745" y="322"/>
                  </a:lnTo>
                  <a:lnTo>
                    <a:pt x="2710" y="286"/>
                  </a:lnTo>
                  <a:lnTo>
                    <a:pt x="2674" y="255"/>
                  </a:lnTo>
                  <a:lnTo>
                    <a:pt x="2638" y="232"/>
                  </a:lnTo>
                  <a:lnTo>
                    <a:pt x="2600" y="214"/>
                  </a:lnTo>
                  <a:lnTo>
                    <a:pt x="2562" y="203"/>
                  </a:lnTo>
                  <a:lnTo>
                    <a:pt x="2523" y="200"/>
                  </a:lnTo>
                  <a:close/>
                  <a:moveTo>
                    <a:pt x="2523" y="0"/>
                  </a:moveTo>
                  <a:lnTo>
                    <a:pt x="2573" y="3"/>
                  </a:lnTo>
                  <a:lnTo>
                    <a:pt x="2622" y="11"/>
                  </a:lnTo>
                  <a:lnTo>
                    <a:pt x="2668" y="25"/>
                  </a:lnTo>
                  <a:lnTo>
                    <a:pt x="2714" y="44"/>
                  </a:lnTo>
                  <a:lnTo>
                    <a:pt x="2757" y="67"/>
                  </a:lnTo>
                  <a:lnTo>
                    <a:pt x="2798" y="96"/>
                  </a:lnTo>
                  <a:lnTo>
                    <a:pt x="2837" y="130"/>
                  </a:lnTo>
                  <a:lnTo>
                    <a:pt x="2876" y="166"/>
                  </a:lnTo>
                  <a:lnTo>
                    <a:pt x="2912" y="208"/>
                  </a:lnTo>
                  <a:lnTo>
                    <a:pt x="2946" y="253"/>
                  </a:lnTo>
                  <a:lnTo>
                    <a:pt x="2978" y="302"/>
                  </a:lnTo>
                  <a:lnTo>
                    <a:pt x="3008" y="354"/>
                  </a:lnTo>
                  <a:lnTo>
                    <a:pt x="3035" y="410"/>
                  </a:lnTo>
                  <a:lnTo>
                    <a:pt x="3062" y="468"/>
                  </a:lnTo>
                  <a:lnTo>
                    <a:pt x="3087" y="529"/>
                  </a:lnTo>
                  <a:lnTo>
                    <a:pt x="3109" y="592"/>
                  </a:lnTo>
                  <a:lnTo>
                    <a:pt x="3129" y="659"/>
                  </a:lnTo>
                  <a:lnTo>
                    <a:pt x="3149" y="726"/>
                  </a:lnTo>
                  <a:lnTo>
                    <a:pt x="3166" y="797"/>
                  </a:lnTo>
                  <a:lnTo>
                    <a:pt x="3180" y="868"/>
                  </a:lnTo>
                  <a:lnTo>
                    <a:pt x="3193" y="942"/>
                  </a:lnTo>
                  <a:lnTo>
                    <a:pt x="3204" y="1015"/>
                  </a:lnTo>
                  <a:lnTo>
                    <a:pt x="3213" y="1091"/>
                  </a:lnTo>
                  <a:lnTo>
                    <a:pt x="3220" y="1167"/>
                  </a:lnTo>
                  <a:lnTo>
                    <a:pt x="3224" y="1244"/>
                  </a:lnTo>
                  <a:lnTo>
                    <a:pt x="3227" y="1320"/>
                  </a:lnTo>
                  <a:lnTo>
                    <a:pt x="3228" y="1398"/>
                  </a:lnTo>
                  <a:lnTo>
                    <a:pt x="3227" y="1475"/>
                  </a:lnTo>
                  <a:lnTo>
                    <a:pt x="3224" y="1552"/>
                  </a:lnTo>
                  <a:lnTo>
                    <a:pt x="3220" y="1629"/>
                  </a:lnTo>
                  <a:lnTo>
                    <a:pt x="3213" y="1704"/>
                  </a:lnTo>
                  <a:lnTo>
                    <a:pt x="3204" y="1780"/>
                  </a:lnTo>
                  <a:lnTo>
                    <a:pt x="3193" y="1855"/>
                  </a:lnTo>
                  <a:lnTo>
                    <a:pt x="3180" y="1927"/>
                  </a:lnTo>
                  <a:lnTo>
                    <a:pt x="3166" y="1999"/>
                  </a:lnTo>
                  <a:lnTo>
                    <a:pt x="3149" y="2069"/>
                  </a:lnTo>
                  <a:lnTo>
                    <a:pt x="3129" y="2137"/>
                  </a:lnTo>
                  <a:lnTo>
                    <a:pt x="3109" y="2203"/>
                  </a:lnTo>
                  <a:lnTo>
                    <a:pt x="3087" y="2266"/>
                  </a:lnTo>
                  <a:lnTo>
                    <a:pt x="3062" y="2327"/>
                  </a:lnTo>
                  <a:lnTo>
                    <a:pt x="3035" y="2386"/>
                  </a:lnTo>
                  <a:lnTo>
                    <a:pt x="3008" y="2442"/>
                  </a:lnTo>
                  <a:lnTo>
                    <a:pt x="2978" y="2494"/>
                  </a:lnTo>
                  <a:lnTo>
                    <a:pt x="2946" y="2543"/>
                  </a:lnTo>
                  <a:lnTo>
                    <a:pt x="2912" y="2588"/>
                  </a:lnTo>
                  <a:lnTo>
                    <a:pt x="2876" y="2629"/>
                  </a:lnTo>
                  <a:lnTo>
                    <a:pt x="2837" y="2666"/>
                  </a:lnTo>
                  <a:lnTo>
                    <a:pt x="2798" y="2699"/>
                  </a:lnTo>
                  <a:lnTo>
                    <a:pt x="2757" y="2728"/>
                  </a:lnTo>
                  <a:lnTo>
                    <a:pt x="2714" y="2751"/>
                  </a:lnTo>
                  <a:lnTo>
                    <a:pt x="2668" y="2771"/>
                  </a:lnTo>
                  <a:lnTo>
                    <a:pt x="2622" y="2784"/>
                  </a:lnTo>
                  <a:lnTo>
                    <a:pt x="2573" y="2793"/>
                  </a:lnTo>
                  <a:lnTo>
                    <a:pt x="2523" y="2795"/>
                  </a:lnTo>
                  <a:lnTo>
                    <a:pt x="2471" y="2793"/>
                  </a:lnTo>
                  <a:lnTo>
                    <a:pt x="2423" y="2784"/>
                  </a:lnTo>
                  <a:lnTo>
                    <a:pt x="2375" y="2771"/>
                  </a:lnTo>
                  <a:lnTo>
                    <a:pt x="2330" y="2751"/>
                  </a:lnTo>
                  <a:lnTo>
                    <a:pt x="2286" y="2727"/>
                  </a:lnTo>
                  <a:lnTo>
                    <a:pt x="2245" y="2698"/>
                  </a:lnTo>
                  <a:lnTo>
                    <a:pt x="2206" y="2665"/>
                  </a:lnTo>
                  <a:lnTo>
                    <a:pt x="2168" y="2628"/>
                  </a:lnTo>
                  <a:lnTo>
                    <a:pt x="2132" y="2586"/>
                  </a:lnTo>
                  <a:lnTo>
                    <a:pt x="2099" y="2540"/>
                  </a:lnTo>
                  <a:lnTo>
                    <a:pt x="2067" y="2491"/>
                  </a:lnTo>
                  <a:lnTo>
                    <a:pt x="2036" y="2439"/>
                  </a:lnTo>
                  <a:lnTo>
                    <a:pt x="2034" y="2440"/>
                  </a:lnTo>
                  <a:lnTo>
                    <a:pt x="1995" y="2371"/>
                  </a:lnTo>
                  <a:lnTo>
                    <a:pt x="1955" y="2306"/>
                  </a:lnTo>
                  <a:lnTo>
                    <a:pt x="1913" y="2246"/>
                  </a:lnTo>
                  <a:lnTo>
                    <a:pt x="1869" y="2188"/>
                  </a:lnTo>
                  <a:lnTo>
                    <a:pt x="1822" y="2136"/>
                  </a:lnTo>
                  <a:lnTo>
                    <a:pt x="1773" y="2088"/>
                  </a:lnTo>
                  <a:lnTo>
                    <a:pt x="1723" y="2047"/>
                  </a:lnTo>
                  <a:lnTo>
                    <a:pt x="1670" y="2009"/>
                  </a:lnTo>
                  <a:lnTo>
                    <a:pt x="1617" y="1976"/>
                  </a:lnTo>
                  <a:lnTo>
                    <a:pt x="1562" y="1950"/>
                  </a:lnTo>
                  <a:lnTo>
                    <a:pt x="1505" y="1928"/>
                  </a:lnTo>
                  <a:lnTo>
                    <a:pt x="1449" y="1913"/>
                  </a:lnTo>
                  <a:lnTo>
                    <a:pt x="1390" y="1904"/>
                  </a:lnTo>
                  <a:lnTo>
                    <a:pt x="1382" y="1906"/>
                  </a:lnTo>
                  <a:lnTo>
                    <a:pt x="1372" y="1908"/>
                  </a:lnTo>
                  <a:lnTo>
                    <a:pt x="1363" y="1912"/>
                  </a:lnTo>
                  <a:lnTo>
                    <a:pt x="1363" y="1912"/>
                  </a:lnTo>
                  <a:lnTo>
                    <a:pt x="1362" y="1912"/>
                  </a:lnTo>
                  <a:lnTo>
                    <a:pt x="1362" y="1913"/>
                  </a:lnTo>
                  <a:lnTo>
                    <a:pt x="1361" y="1913"/>
                  </a:lnTo>
                  <a:lnTo>
                    <a:pt x="1361" y="1913"/>
                  </a:lnTo>
                  <a:lnTo>
                    <a:pt x="1343" y="1926"/>
                  </a:lnTo>
                  <a:lnTo>
                    <a:pt x="1330" y="1942"/>
                  </a:lnTo>
                  <a:lnTo>
                    <a:pt x="1324" y="1952"/>
                  </a:lnTo>
                  <a:lnTo>
                    <a:pt x="1317" y="1970"/>
                  </a:lnTo>
                  <a:lnTo>
                    <a:pt x="1312" y="1990"/>
                  </a:lnTo>
                  <a:lnTo>
                    <a:pt x="1312" y="1992"/>
                  </a:lnTo>
                  <a:lnTo>
                    <a:pt x="1311" y="1994"/>
                  </a:lnTo>
                  <a:lnTo>
                    <a:pt x="1311" y="1997"/>
                  </a:lnTo>
                  <a:lnTo>
                    <a:pt x="1311" y="2696"/>
                  </a:lnTo>
                  <a:lnTo>
                    <a:pt x="1313" y="2711"/>
                  </a:lnTo>
                  <a:lnTo>
                    <a:pt x="1320" y="2726"/>
                  </a:lnTo>
                  <a:lnTo>
                    <a:pt x="1329" y="2740"/>
                  </a:lnTo>
                  <a:lnTo>
                    <a:pt x="1341" y="2755"/>
                  </a:lnTo>
                  <a:lnTo>
                    <a:pt x="1355" y="2771"/>
                  </a:lnTo>
                  <a:lnTo>
                    <a:pt x="1368" y="2788"/>
                  </a:lnTo>
                  <a:lnTo>
                    <a:pt x="1382" y="2805"/>
                  </a:lnTo>
                  <a:lnTo>
                    <a:pt x="1394" y="2825"/>
                  </a:lnTo>
                  <a:lnTo>
                    <a:pt x="1403" y="2846"/>
                  </a:lnTo>
                  <a:lnTo>
                    <a:pt x="1409" y="2870"/>
                  </a:lnTo>
                  <a:lnTo>
                    <a:pt x="1411" y="2895"/>
                  </a:lnTo>
                  <a:lnTo>
                    <a:pt x="1411" y="2995"/>
                  </a:lnTo>
                  <a:lnTo>
                    <a:pt x="1409" y="3028"/>
                  </a:lnTo>
                  <a:lnTo>
                    <a:pt x="1401" y="3059"/>
                  </a:lnTo>
                  <a:lnTo>
                    <a:pt x="1390" y="3087"/>
                  </a:lnTo>
                  <a:lnTo>
                    <a:pt x="1373" y="3114"/>
                  </a:lnTo>
                  <a:lnTo>
                    <a:pt x="1353" y="3137"/>
                  </a:lnTo>
                  <a:lnTo>
                    <a:pt x="1329" y="3157"/>
                  </a:lnTo>
                  <a:lnTo>
                    <a:pt x="1303" y="3173"/>
                  </a:lnTo>
                  <a:lnTo>
                    <a:pt x="1274" y="3185"/>
                  </a:lnTo>
                  <a:lnTo>
                    <a:pt x="1243" y="3192"/>
                  </a:lnTo>
                  <a:lnTo>
                    <a:pt x="1210" y="3195"/>
                  </a:lnTo>
                  <a:lnTo>
                    <a:pt x="807" y="3195"/>
                  </a:lnTo>
                  <a:lnTo>
                    <a:pt x="774" y="3192"/>
                  </a:lnTo>
                  <a:lnTo>
                    <a:pt x="743" y="3185"/>
                  </a:lnTo>
                  <a:lnTo>
                    <a:pt x="714" y="3173"/>
                  </a:lnTo>
                  <a:lnTo>
                    <a:pt x="687" y="3157"/>
                  </a:lnTo>
                  <a:lnTo>
                    <a:pt x="664" y="3137"/>
                  </a:lnTo>
                  <a:lnTo>
                    <a:pt x="644" y="3114"/>
                  </a:lnTo>
                  <a:lnTo>
                    <a:pt x="627" y="3087"/>
                  </a:lnTo>
                  <a:lnTo>
                    <a:pt x="615" y="3059"/>
                  </a:lnTo>
                  <a:lnTo>
                    <a:pt x="608" y="3028"/>
                  </a:lnTo>
                  <a:lnTo>
                    <a:pt x="605" y="2995"/>
                  </a:lnTo>
                  <a:lnTo>
                    <a:pt x="605" y="2097"/>
                  </a:lnTo>
                  <a:lnTo>
                    <a:pt x="602" y="2061"/>
                  </a:lnTo>
                  <a:lnTo>
                    <a:pt x="592" y="2027"/>
                  </a:lnTo>
                  <a:lnTo>
                    <a:pt x="578" y="1997"/>
                  </a:lnTo>
                  <a:lnTo>
                    <a:pt x="557" y="1968"/>
                  </a:lnTo>
                  <a:lnTo>
                    <a:pt x="533" y="1944"/>
                  </a:lnTo>
                  <a:lnTo>
                    <a:pt x="506" y="1925"/>
                  </a:lnTo>
                  <a:lnTo>
                    <a:pt x="474" y="1910"/>
                  </a:lnTo>
                  <a:lnTo>
                    <a:pt x="440" y="1901"/>
                  </a:lnTo>
                  <a:lnTo>
                    <a:pt x="403" y="1897"/>
                  </a:lnTo>
                  <a:lnTo>
                    <a:pt x="359" y="1894"/>
                  </a:lnTo>
                  <a:lnTo>
                    <a:pt x="316" y="1885"/>
                  </a:lnTo>
                  <a:lnTo>
                    <a:pt x="274" y="1872"/>
                  </a:lnTo>
                  <a:lnTo>
                    <a:pt x="235" y="1854"/>
                  </a:lnTo>
                  <a:lnTo>
                    <a:pt x="198" y="1830"/>
                  </a:lnTo>
                  <a:lnTo>
                    <a:pt x="164" y="1802"/>
                  </a:lnTo>
                  <a:lnTo>
                    <a:pt x="132" y="1770"/>
                  </a:lnTo>
                  <a:lnTo>
                    <a:pt x="103" y="1734"/>
                  </a:lnTo>
                  <a:lnTo>
                    <a:pt x="77" y="1694"/>
                  </a:lnTo>
                  <a:lnTo>
                    <a:pt x="55" y="1651"/>
                  </a:lnTo>
                  <a:lnTo>
                    <a:pt x="35" y="1606"/>
                  </a:lnTo>
                  <a:lnTo>
                    <a:pt x="21" y="1557"/>
                  </a:lnTo>
                  <a:lnTo>
                    <a:pt x="9" y="1506"/>
                  </a:lnTo>
                  <a:lnTo>
                    <a:pt x="2" y="1453"/>
                  </a:lnTo>
                  <a:lnTo>
                    <a:pt x="0" y="1398"/>
                  </a:lnTo>
                  <a:lnTo>
                    <a:pt x="2" y="1343"/>
                  </a:lnTo>
                  <a:lnTo>
                    <a:pt x="9" y="1290"/>
                  </a:lnTo>
                  <a:lnTo>
                    <a:pt x="21" y="1239"/>
                  </a:lnTo>
                  <a:lnTo>
                    <a:pt x="35" y="1190"/>
                  </a:lnTo>
                  <a:lnTo>
                    <a:pt x="55" y="1144"/>
                  </a:lnTo>
                  <a:lnTo>
                    <a:pt x="77" y="1101"/>
                  </a:lnTo>
                  <a:lnTo>
                    <a:pt x="103" y="1061"/>
                  </a:lnTo>
                  <a:lnTo>
                    <a:pt x="132" y="1025"/>
                  </a:lnTo>
                  <a:lnTo>
                    <a:pt x="164" y="994"/>
                  </a:lnTo>
                  <a:lnTo>
                    <a:pt x="198" y="966"/>
                  </a:lnTo>
                  <a:lnTo>
                    <a:pt x="235" y="943"/>
                  </a:lnTo>
                  <a:lnTo>
                    <a:pt x="274" y="923"/>
                  </a:lnTo>
                  <a:lnTo>
                    <a:pt x="316" y="910"/>
                  </a:lnTo>
                  <a:lnTo>
                    <a:pt x="359" y="902"/>
                  </a:lnTo>
                  <a:lnTo>
                    <a:pt x="403" y="899"/>
                  </a:lnTo>
                  <a:lnTo>
                    <a:pt x="1334" y="899"/>
                  </a:lnTo>
                  <a:lnTo>
                    <a:pt x="1393" y="896"/>
                  </a:lnTo>
                  <a:lnTo>
                    <a:pt x="1452" y="885"/>
                  </a:lnTo>
                  <a:lnTo>
                    <a:pt x="1508" y="870"/>
                  </a:lnTo>
                  <a:lnTo>
                    <a:pt x="1564" y="849"/>
                  </a:lnTo>
                  <a:lnTo>
                    <a:pt x="1619" y="821"/>
                  </a:lnTo>
                  <a:lnTo>
                    <a:pt x="1673" y="788"/>
                  </a:lnTo>
                  <a:lnTo>
                    <a:pt x="1724" y="751"/>
                  </a:lnTo>
                  <a:lnTo>
                    <a:pt x="1774" y="708"/>
                  </a:lnTo>
                  <a:lnTo>
                    <a:pt x="1822" y="660"/>
                  </a:lnTo>
                  <a:lnTo>
                    <a:pt x="1869" y="608"/>
                  </a:lnTo>
                  <a:lnTo>
                    <a:pt x="1914" y="551"/>
                  </a:lnTo>
                  <a:lnTo>
                    <a:pt x="1956" y="490"/>
                  </a:lnTo>
                  <a:lnTo>
                    <a:pt x="1995" y="426"/>
                  </a:lnTo>
                  <a:lnTo>
                    <a:pt x="2034" y="356"/>
                  </a:lnTo>
                  <a:lnTo>
                    <a:pt x="2036" y="357"/>
                  </a:lnTo>
                  <a:lnTo>
                    <a:pt x="2066" y="305"/>
                  </a:lnTo>
                  <a:lnTo>
                    <a:pt x="2098" y="256"/>
                  </a:lnTo>
                  <a:lnTo>
                    <a:pt x="2132" y="210"/>
                  </a:lnTo>
                  <a:lnTo>
                    <a:pt x="2168" y="169"/>
                  </a:lnTo>
                  <a:lnTo>
                    <a:pt x="2205" y="131"/>
                  </a:lnTo>
                  <a:lnTo>
                    <a:pt x="2245" y="97"/>
                  </a:lnTo>
                  <a:lnTo>
                    <a:pt x="2286" y="68"/>
                  </a:lnTo>
                  <a:lnTo>
                    <a:pt x="2330" y="45"/>
                  </a:lnTo>
                  <a:lnTo>
                    <a:pt x="2375" y="26"/>
                  </a:lnTo>
                  <a:lnTo>
                    <a:pt x="2423" y="11"/>
                  </a:lnTo>
                  <a:lnTo>
                    <a:pt x="2471" y="3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2053" tIns="46028" rIns="92053" bIns="46028" numCol="1" anchor="t" anchorCtr="0" compatLnSpc="1"/>
            <a:lstStyle/>
            <a:p>
              <a:endParaRPr lang="es-ES" sz="1810">
                <a:cs typeface="+mn-ea"/>
                <a:sym typeface="+mn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94461" y="4241127"/>
            <a:ext cx="5373857" cy="722730"/>
            <a:chOff x="6094461" y="4241127"/>
            <a:chExt cx="5373857" cy="722730"/>
          </a:xfrm>
        </p:grpSpPr>
        <p:sp>
          <p:nvSpPr>
            <p:cNvPr id="71" name="45 Rectángulo"/>
            <p:cNvSpPr/>
            <p:nvPr/>
          </p:nvSpPr>
          <p:spPr bwMode="auto">
            <a:xfrm>
              <a:off x="6790011" y="4241127"/>
              <a:ext cx="4678307" cy="717435"/>
            </a:xfrm>
            <a:prstGeom prst="parallelogram">
              <a:avLst>
                <a:gd name="adj" fmla="val 72060"/>
              </a:avLst>
            </a:prstGeom>
            <a:solidFill>
              <a:schemeClr val="accent3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es-SV" sz="1810">
                <a:cs typeface="+mn-ea"/>
                <a:sym typeface="+mn-lt"/>
              </a:endParaRPr>
            </a:p>
          </p:txBody>
        </p:sp>
        <p:sp>
          <p:nvSpPr>
            <p:cNvPr id="2" name="69 Rectángulo"/>
            <p:cNvSpPr/>
            <p:nvPr/>
          </p:nvSpPr>
          <p:spPr bwMode="auto">
            <a:xfrm>
              <a:off x="6094461" y="4246422"/>
              <a:ext cx="692253" cy="7174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>
                <a:lnSpc>
                  <a:spcPct val="125000"/>
                </a:lnSpc>
              </a:pPr>
              <a:r>
                <a:rPr lang="es-MX" sz="20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s-SV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4 Rectángulo"/>
            <p:cNvSpPr/>
            <p:nvPr/>
          </p:nvSpPr>
          <p:spPr bwMode="auto">
            <a:xfrm>
              <a:off x="6793509" y="4246422"/>
              <a:ext cx="1345229" cy="717435"/>
            </a:xfrm>
            <a:custGeom>
              <a:avLst/>
              <a:gdLst/>
              <a:ahLst/>
              <a:cxnLst/>
              <a:rect l="l" t="t" r="r" b="b"/>
              <a:pathLst>
                <a:path w="3133501" h="1787016">
                  <a:moveTo>
                    <a:pt x="0" y="0"/>
                  </a:moveTo>
                  <a:lnTo>
                    <a:pt x="3133501" y="0"/>
                  </a:lnTo>
                  <a:cubicBezTo>
                    <a:pt x="2908373" y="801608"/>
                    <a:pt x="2332189" y="1455792"/>
                    <a:pt x="1581065" y="1787016"/>
                  </a:cubicBezTo>
                  <a:lnTo>
                    <a:pt x="0" y="1787016"/>
                  </a:lnTo>
                  <a:close/>
                </a:path>
              </a:pathLst>
            </a:custGeom>
            <a:solidFill>
              <a:schemeClr val="bg1"/>
            </a:solidFill>
            <a:ln w="3175" cap="rnd" cmpd="sng">
              <a:noFill/>
              <a:bevel/>
            </a:ln>
            <a:effectLst/>
            <a:scene3d>
              <a:camera prst="orthographicFront"/>
              <a:lightRig rig="contrasting" dir="t"/>
            </a:scene3d>
            <a:sp3d prstMaterial="metal">
              <a:bevelT w="0" h="25400" prst="coolSlant"/>
              <a:contourClr>
                <a:srgbClr val="BEC7CC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3974" tIns="91991" rIns="183974" bIns="91991" rtlCol="0" anchor="ctr"/>
            <a:lstStyle/>
            <a:p>
              <a:pPr algn="ctr"/>
              <a:endParaRPr lang="es-SV" sz="1810">
                <a:cs typeface="+mn-ea"/>
                <a:sym typeface="+mn-lt"/>
              </a:endParaRPr>
            </a:p>
          </p:txBody>
        </p:sp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>
              <a:off x="7202521" y="4454105"/>
              <a:ext cx="200461" cy="291480"/>
              <a:chOff x="14052" y="2464"/>
              <a:chExt cx="1099" cy="159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6" name="Freeform 6"/>
              <p:cNvSpPr>
                <a:spLocks noEditPoints="1"/>
              </p:cNvSpPr>
              <p:nvPr/>
            </p:nvSpPr>
            <p:spPr bwMode="auto">
              <a:xfrm>
                <a:off x="14052" y="2464"/>
                <a:ext cx="1099" cy="1598"/>
              </a:xfrm>
              <a:custGeom>
                <a:avLst/>
                <a:gdLst>
                  <a:gd name="T0" fmla="*/ 934 w 2198"/>
                  <a:gd name="T1" fmla="*/ 2932 h 3195"/>
                  <a:gd name="T2" fmla="*/ 1014 w 2198"/>
                  <a:gd name="T3" fmla="*/ 2988 h 3195"/>
                  <a:gd name="T4" fmla="*/ 1127 w 2198"/>
                  <a:gd name="T5" fmla="*/ 2995 h 3195"/>
                  <a:gd name="T6" fmla="*/ 1215 w 2198"/>
                  <a:gd name="T7" fmla="*/ 2979 h 3195"/>
                  <a:gd name="T8" fmla="*/ 1278 w 2198"/>
                  <a:gd name="T9" fmla="*/ 2915 h 3195"/>
                  <a:gd name="T10" fmla="*/ 1420 w 2198"/>
                  <a:gd name="T11" fmla="*/ 2506 h 3195"/>
                  <a:gd name="T12" fmla="*/ 816 w 2198"/>
                  <a:gd name="T13" fmla="*/ 2631 h 3195"/>
                  <a:gd name="T14" fmla="*/ 862 w 2198"/>
                  <a:gd name="T15" fmla="*/ 2775 h 3195"/>
                  <a:gd name="T16" fmla="*/ 1394 w 2198"/>
                  <a:gd name="T17" fmla="*/ 2594 h 3195"/>
                  <a:gd name="T18" fmla="*/ 734 w 2198"/>
                  <a:gd name="T19" fmla="*/ 2362 h 3195"/>
                  <a:gd name="T20" fmla="*/ 1469 w 2198"/>
                  <a:gd name="T21" fmla="*/ 2350 h 3195"/>
                  <a:gd name="T22" fmla="*/ 1026 w 2198"/>
                  <a:gd name="T23" fmla="*/ 203 h 3195"/>
                  <a:gd name="T24" fmla="*/ 749 w 2198"/>
                  <a:gd name="T25" fmla="*/ 271 h 3195"/>
                  <a:gd name="T26" fmla="*/ 514 w 2198"/>
                  <a:gd name="T27" fmla="*/ 417 h 3195"/>
                  <a:gd name="T28" fmla="*/ 335 w 2198"/>
                  <a:gd name="T29" fmla="*/ 625 h 3195"/>
                  <a:gd name="T30" fmla="*/ 226 w 2198"/>
                  <a:gd name="T31" fmla="*/ 882 h 3195"/>
                  <a:gd name="T32" fmla="*/ 202 w 2198"/>
                  <a:gd name="T33" fmla="*/ 1150 h 3195"/>
                  <a:gd name="T34" fmla="*/ 261 w 2198"/>
                  <a:gd name="T35" fmla="*/ 1368 h 3195"/>
                  <a:gd name="T36" fmla="*/ 369 w 2198"/>
                  <a:gd name="T37" fmla="*/ 1600 h 3195"/>
                  <a:gd name="T38" fmla="*/ 524 w 2198"/>
                  <a:gd name="T39" fmla="*/ 1882 h 3195"/>
                  <a:gd name="T40" fmla="*/ 1619 w 2198"/>
                  <a:gd name="T41" fmla="*/ 1989 h 3195"/>
                  <a:gd name="T42" fmla="*/ 1798 w 2198"/>
                  <a:gd name="T43" fmla="*/ 1658 h 3195"/>
                  <a:gd name="T44" fmla="*/ 1915 w 2198"/>
                  <a:gd name="T45" fmla="*/ 1425 h 3195"/>
                  <a:gd name="T46" fmla="*/ 1987 w 2198"/>
                  <a:gd name="T47" fmla="*/ 1202 h 3195"/>
                  <a:gd name="T48" fmla="*/ 1986 w 2198"/>
                  <a:gd name="T49" fmla="*/ 953 h 3195"/>
                  <a:gd name="T50" fmla="*/ 1898 w 2198"/>
                  <a:gd name="T51" fmla="*/ 685 h 3195"/>
                  <a:gd name="T52" fmla="*/ 1735 w 2198"/>
                  <a:gd name="T53" fmla="*/ 464 h 3195"/>
                  <a:gd name="T54" fmla="*/ 1512 w 2198"/>
                  <a:gd name="T55" fmla="*/ 300 h 3195"/>
                  <a:gd name="T56" fmla="*/ 1245 w 2198"/>
                  <a:gd name="T57" fmla="*/ 211 h 3195"/>
                  <a:gd name="T58" fmla="*/ 1181 w 2198"/>
                  <a:gd name="T59" fmla="*/ 3 h 3195"/>
                  <a:gd name="T60" fmla="*/ 1491 w 2198"/>
                  <a:gd name="T61" fmla="*/ 72 h 3195"/>
                  <a:gd name="T62" fmla="*/ 1761 w 2198"/>
                  <a:gd name="T63" fmla="*/ 221 h 3195"/>
                  <a:gd name="T64" fmla="*/ 1977 w 2198"/>
                  <a:gd name="T65" fmla="*/ 437 h 3195"/>
                  <a:gd name="T66" fmla="*/ 2126 w 2198"/>
                  <a:gd name="T67" fmla="*/ 707 h 3195"/>
                  <a:gd name="T68" fmla="*/ 2195 w 2198"/>
                  <a:gd name="T69" fmla="*/ 1016 h 3195"/>
                  <a:gd name="T70" fmla="*/ 2170 w 2198"/>
                  <a:gd name="T71" fmla="*/ 1300 h 3195"/>
                  <a:gd name="T72" fmla="*/ 2066 w 2198"/>
                  <a:gd name="T73" fmla="*/ 1574 h 3195"/>
                  <a:gd name="T74" fmla="*/ 1923 w 2198"/>
                  <a:gd name="T75" fmla="*/ 1846 h 3195"/>
                  <a:gd name="T76" fmla="*/ 1779 w 2198"/>
                  <a:gd name="T77" fmla="*/ 2112 h 3195"/>
                  <a:gd name="T78" fmla="*/ 1673 w 2198"/>
                  <a:gd name="T79" fmla="*/ 2370 h 3195"/>
                  <a:gd name="T80" fmla="*/ 1597 w 2198"/>
                  <a:gd name="T81" fmla="*/ 2611 h 3195"/>
                  <a:gd name="T82" fmla="*/ 1536 w 2198"/>
                  <a:gd name="T83" fmla="*/ 2815 h 3195"/>
                  <a:gd name="T84" fmla="*/ 1472 w 2198"/>
                  <a:gd name="T85" fmla="*/ 2977 h 3195"/>
                  <a:gd name="T86" fmla="*/ 1390 w 2198"/>
                  <a:gd name="T87" fmla="*/ 3096 h 3195"/>
                  <a:gd name="T88" fmla="*/ 1271 w 2198"/>
                  <a:gd name="T89" fmla="*/ 3170 h 3195"/>
                  <a:gd name="T90" fmla="*/ 1099 w 2198"/>
                  <a:gd name="T91" fmla="*/ 3195 h 3195"/>
                  <a:gd name="T92" fmla="*/ 924 w 2198"/>
                  <a:gd name="T93" fmla="*/ 3168 h 3195"/>
                  <a:gd name="T94" fmla="*/ 803 w 2198"/>
                  <a:gd name="T95" fmla="*/ 3088 h 3195"/>
                  <a:gd name="T96" fmla="*/ 719 w 2198"/>
                  <a:gd name="T97" fmla="*/ 2958 h 3195"/>
                  <a:gd name="T98" fmla="*/ 653 w 2198"/>
                  <a:gd name="T99" fmla="*/ 2782 h 3195"/>
                  <a:gd name="T100" fmla="*/ 588 w 2198"/>
                  <a:gd name="T101" fmla="*/ 2562 h 3195"/>
                  <a:gd name="T102" fmla="*/ 503 w 2198"/>
                  <a:gd name="T103" fmla="*/ 2302 h 3195"/>
                  <a:gd name="T104" fmla="*/ 377 w 2198"/>
                  <a:gd name="T105" fmla="*/ 2030 h 3195"/>
                  <a:gd name="T106" fmla="*/ 221 w 2198"/>
                  <a:gd name="T107" fmla="*/ 1746 h 3195"/>
                  <a:gd name="T108" fmla="*/ 81 w 2198"/>
                  <a:gd name="T109" fmla="*/ 1457 h 3195"/>
                  <a:gd name="T110" fmla="*/ 4 w 2198"/>
                  <a:gd name="T111" fmla="*/ 1169 h 3195"/>
                  <a:gd name="T112" fmla="*/ 27 w 2198"/>
                  <a:gd name="T113" fmla="*/ 858 h 3195"/>
                  <a:gd name="T114" fmla="*/ 137 w 2198"/>
                  <a:gd name="T115" fmla="*/ 566 h 3195"/>
                  <a:gd name="T116" fmla="*/ 322 w 2198"/>
                  <a:gd name="T117" fmla="*/ 322 h 3195"/>
                  <a:gd name="T118" fmla="*/ 567 w 2198"/>
                  <a:gd name="T119" fmla="*/ 137 h 3195"/>
                  <a:gd name="T120" fmla="*/ 858 w 2198"/>
                  <a:gd name="T121" fmla="*/ 27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8" h="3195">
                    <a:moveTo>
                      <a:pt x="1323" y="2818"/>
                    </a:moveTo>
                    <a:lnTo>
                      <a:pt x="899" y="2871"/>
                    </a:lnTo>
                    <a:lnTo>
                      <a:pt x="917" y="2904"/>
                    </a:lnTo>
                    <a:lnTo>
                      <a:pt x="934" y="2932"/>
                    </a:lnTo>
                    <a:lnTo>
                      <a:pt x="951" y="2953"/>
                    </a:lnTo>
                    <a:lnTo>
                      <a:pt x="971" y="2970"/>
                    </a:lnTo>
                    <a:lnTo>
                      <a:pt x="991" y="2981"/>
                    </a:lnTo>
                    <a:lnTo>
                      <a:pt x="1014" y="2988"/>
                    </a:lnTo>
                    <a:lnTo>
                      <a:pt x="1039" y="2993"/>
                    </a:lnTo>
                    <a:lnTo>
                      <a:pt x="1067" y="2995"/>
                    </a:lnTo>
                    <a:lnTo>
                      <a:pt x="1099" y="2995"/>
                    </a:lnTo>
                    <a:lnTo>
                      <a:pt x="1127" y="2995"/>
                    </a:lnTo>
                    <a:lnTo>
                      <a:pt x="1153" y="2994"/>
                    </a:lnTo>
                    <a:lnTo>
                      <a:pt x="1175" y="2991"/>
                    </a:lnTo>
                    <a:lnTo>
                      <a:pt x="1196" y="2986"/>
                    </a:lnTo>
                    <a:lnTo>
                      <a:pt x="1215" y="2979"/>
                    </a:lnTo>
                    <a:lnTo>
                      <a:pt x="1232" y="2969"/>
                    </a:lnTo>
                    <a:lnTo>
                      <a:pt x="1249" y="2954"/>
                    </a:lnTo>
                    <a:lnTo>
                      <a:pt x="1264" y="2937"/>
                    </a:lnTo>
                    <a:lnTo>
                      <a:pt x="1278" y="2915"/>
                    </a:lnTo>
                    <a:lnTo>
                      <a:pt x="1294" y="2888"/>
                    </a:lnTo>
                    <a:lnTo>
                      <a:pt x="1308" y="2855"/>
                    </a:lnTo>
                    <a:lnTo>
                      <a:pt x="1323" y="2818"/>
                    </a:lnTo>
                    <a:close/>
                    <a:moveTo>
                      <a:pt x="1420" y="2506"/>
                    </a:moveTo>
                    <a:lnTo>
                      <a:pt x="802" y="2583"/>
                    </a:lnTo>
                    <a:lnTo>
                      <a:pt x="802" y="2585"/>
                    </a:lnTo>
                    <a:lnTo>
                      <a:pt x="803" y="2587"/>
                    </a:lnTo>
                    <a:lnTo>
                      <a:pt x="816" y="2631"/>
                    </a:lnTo>
                    <a:lnTo>
                      <a:pt x="829" y="2672"/>
                    </a:lnTo>
                    <a:lnTo>
                      <a:pt x="841" y="2709"/>
                    </a:lnTo>
                    <a:lnTo>
                      <a:pt x="852" y="2743"/>
                    </a:lnTo>
                    <a:lnTo>
                      <a:pt x="862" y="2775"/>
                    </a:lnTo>
                    <a:lnTo>
                      <a:pt x="1358" y="2713"/>
                    </a:lnTo>
                    <a:lnTo>
                      <a:pt x="1369" y="2677"/>
                    </a:lnTo>
                    <a:lnTo>
                      <a:pt x="1381" y="2637"/>
                    </a:lnTo>
                    <a:lnTo>
                      <a:pt x="1394" y="2594"/>
                    </a:lnTo>
                    <a:lnTo>
                      <a:pt x="1407" y="2551"/>
                    </a:lnTo>
                    <a:lnTo>
                      <a:pt x="1420" y="2506"/>
                    </a:lnTo>
                    <a:close/>
                    <a:moveTo>
                      <a:pt x="711" y="2297"/>
                    </a:moveTo>
                    <a:lnTo>
                      <a:pt x="734" y="2362"/>
                    </a:lnTo>
                    <a:lnTo>
                      <a:pt x="754" y="2425"/>
                    </a:lnTo>
                    <a:lnTo>
                      <a:pt x="772" y="2487"/>
                    </a:lnTo>
                    <a:lnTo>
                      <a:pt x="1452" y="2402"/>
                    </a:lnTo>
                    <a:lnTo>
                      <a:pt x="1469" y="2350"/>
                    </a:lnTo>
                    <a:lnTo>
                      <a:pt x="1488" y="2297"/>
                    </a:lnTo>
                    <a:lnTo>
                      <a:pt x="711" y="2297"/>
                    </a:lnTo>
                    <a:close/>
                    <a:moveTo>
                      <a:pt x="1099" y="200"/>
                    </a:moveTo>
                    <a:lnTo>
                      <a:pt x="1026" y="203"/>
                    </a:lnTo>
                    <a:lnTo>
                      <a:pt x="953" y="211"/>
                    </a:lnTo>
                    <a:lnTo>
                      <a:pt x="883" y="226"/>
                    </a:lnTo>
                    <a:lnTo>
                      <a:pt x="815" y="246"/>
                    </a:lnTo>
                    <a:lnTo>
                      <a:pt x="749" y="271"/>
                    </a:lnTo>
                    <a:lnTo>
                      <a:pt x="686" y="300"/>
                    </a:lnTo>
                    <a:lnTo>
                      <a:pt x="625" y="335"/>
                    </a:lnTo>
                    <a:lnTo>
                      <a:pt x="568" y="374"/>
                    </a:lnTo>
                    <a:lnTo>
                      <a:pt x="514" y="417"/>
                    </a:lnTo>
                    <a:lnTo>
                      <a:pt x="464" y="464"/>
                    </a:lnTo>
                    <a:lnTo>
                      <a:pt x="417" y="514"/>
                    </a:lnTo>
                    <a:lnTo>
                      <a:pt x="374" y="568"/>
                    </a:lnTo>
                    <a:lnTo>
                      <a:pt x="335" y="625"/>
                    </a:lnTo>
                    <a:lnTo>
                      <a:pt x="300" y="685"/>
                    </a:lnTo>
                    <a:lnTo>
                      <a:pt x="271" y="749"/>
                    </a:lnTo>
                    <a:lnTo>
                      <a:pt x="246" y="815"/>
                    </a:lnTo>
                    <a:lnTo>
                      <a:pt x="226" y="882"/>
                    </a:lnTo>
                    <a:lnTo>
                      <a:pt x="212" y="953"/>
                    </a:lnTo>
                    <a:lnTo>
                      <a:pt x="203" y="1024"/>
                    </a:lnTo>
                    <a:lnTo>
                      <a:pt x="200" y="1099"/>
                    </a:lnTo>
                    <a:lnTo>
                      <a:pt x="202" y="1150"/>
                    </a:lnTo>
                    <a:lnTo>
                      <a:pt x="210" y="1203"/>
                    </a:lnTo>
                    <a:lnTo>
                      <a:pt x="223" y="1257"/>
                    </a:lnTo>
                    <a:lnTo>
                      <a:pt x="240" y="1312"/>
                    </a:lnTo>
                    <a:lnTo>
                      <a:pt x="261" y="1368"/>
                    </a:lnTo>
                    <a:lnTo>
                      <a:pt x="284" y="1426"/>
                    </a:lnTo>
                    <a:lnTo>
                      <a:pt x="310" y="1484"/>
                    </a:lnTo>
                    <a:lnTo>
                      <a:pt x="338" y="1541"/>
                    </a:lnTo>
                    <a:lnTo>
                      <a:pt x="369" y="1600"/>
                    </a:lnTo>
                    <a:lnTo>
                      <a:pt x="401" y="1658"/>
                    </a:lnTo>
                    <a:lnTo>
                      <a:pt x="432" y="1718"/>
                    </a:lnTo>
                    <a:lnTo>
                      <a:pt x="465" y="1776"/>
                    </a:lnTo>
                    <a:lnTo>
                      <a:pt x="524" y="1882"/>
                    </a:lnTo>
                    <a:lnTo>
                      <a:pt x="580" y="1989"/>
                    </a:lnTo>
                    <a:lnTo>
                      <a:pt x="634" y="2097"/>
                    </a:lnTo>
                    <a:lnTo>
                      <a:pt x="1566" y="2097"/>
                    </a:lnTo>
                    <a:lnTo>
                      <a:pt x="1619" y="1989"/>
                    </a:lnTo>
                    <a:lnTo>
                      <a:pt x="1675" y="1882"/>
                    </a:lnTo>
                    <a:lnTo>
                      <a:pt x="1733" y="1777"/>
                    </a:lnTo>
                    <a:lnTo>
                      <a:pt x="1766" y="1718"/>
                    </a:lnTo>
                    <a:lnTo>
                      <a:pt x="1798" y="1658"/>
                    </a:lnTo>
                    <a:lnTo>
                      <a:pt x="1829" y="1600"/>
                    </a:lnTo>
                    <a:lnTo>
                      <a:pt x="1860" y="1541"/>
                    </a:lnTo>
                    <a:lnTo>
                      <a:pt x="1888" y="1483"/>
                    </a:lnTo>
                    <a:lnTo>
                      <a:pt x="1915" y="1425"/>
                    </a:lnTo>
                    <a:lnTo>
                      <a:pt x="1938" y="1367"/>
                    </a:lnTo>
                    <a:lnTo>
                      <a:pt x="1959" y="1311"/>
                    </a:lnTo>
                    <a:lnTo>
                      <a:pt x="1975" y="1256"/>
                    </a:lnTo>
                    <a:lnTo>
                      <a:pt x="1987" y="1202"/>
                    </a:lnTo>
                    <a:lnTo>
                      <a:pt x="1996" y="1150"/>
                    </a:lnTo>
                    <a:lnTo>
                      <a:pt x="1999" y="1099"/>
                    </a:lnTo>
                    <a:lnTo>
                      <a:pt x="1996" y="1024"/>
                    </a:lnTo>
                    <a:lnTo>
                      <a:pt x="1986" y="953"/>
                    </a:lnTo>
                    <a:lnTo>
                      <a:pt x="1972" y="882"/>
                    </a:lnTo>
                    <a:lnTo>
                      <a:pt x="1953" y="815"/>
                    </a:lnTo>
                    <a:lnTo>
                      <a:pt x="1927" y="749"/>
                    </a:lnTo>
                    <a:lnTo>
                      <a:pt x="1898" y="685"/>
                    </a:lnTo>
                    <a:lnTo>
                      <a:pt x="1864" y="625"/>
                    </a:lnTo>
                    <a:lnTo>
                      <a:pt x="1825" y="568"/>
                    </a:lnTo>
                    <a:lnTo>
                      <a:pt x="1781" y="514"/>
                    </a:lnTo>
                    <a:lnTo>
                      <a:pt x="1735" y="464"/>
                    </a:lnTo>
                    <a:lnTo>
                      <a:pt x="1684" y="417"/>
                    </a:lnTo>
                    <a:lnTo>
                      <a:pt x="1630" y="374"/>
                    </a:lnTo>
                    <a:lnTo>
                      <a:pt x="1573" y="335"/>
                    </a:lnTo>
                    <a:lnTo>
                      <a:pt x="1512" y="300"/>
                    </a:lnTo>
                    <a:lnTo>
                      <a:pt x="1449" y="271"/>
                    </a:lnTo>
                    <a:lnTo>
                      <a:pt x="1383" y="246"/>
                    </a:lnTo>
                    <a:lnTo>
                      <a:pt x="1315" y="226"/>
                    </a:lnTo>
                    <a:lnTo>
                      <a:pt x="1245" y="211"/>
                    </a:lnTo>
                    <a:lnTo>
                      <a:pt x="1173" y="203"/>
                    </a:lnTo>
                    <a:lnTo>
                      <a:pt x="1099" y="200"/>
                    </a:lnTo>
                    <a:close/>
                    <a:moveTo>
                      <a:pt x="1099" y="0"/>
                    </a:moveTo>
                    <a:lnTo>
                      <a:pt x="1181" y="3"/>
                    </a:lnTo>
                    <a:lnTo>
                      <a:pt x="1262" y="12"/>
                    </a:lnTo>
                    <a:lnTo>
                      <a:pt x="1340" y="27"/>
                    </a:lnTo>
                    <a:lnTo>
                      <a:pt x="1416" y="46"/>
                    </a:lnTo>
                    <a:lnTo>
                      <a:pt x="1491" y="72"/>
                    </a:lnTo>
                    <a:lnTo>
                      <a:pt x="1562" y="102"/>
                    </a:lnTo>
                    <a:lnTo>
                      <a:pt x="1632" y="137"/>
                    </a:lnTo>
                    <a:lnTo>
                      <a:pt x="1697" y="177"/>
                    </a:lnTo>
                    <a:lnTo>
                      <a:pt x="1761" y="221"/>
                    </a:lnTo>
                    <a:lnTo>
                      <a:pt x="1820" y="270"/>
                    </a:lnTo>
                    <a:lnTo>
                      <a:pt x="1876" y="322"/>
                    </a:lnTo>
                    <a:lnTo>
                      <a:pt x="1928" y="378"/>
                    </a:lnTo>
                    <a:lnTo>
                      <a:pt x="1977" y="437"/>
                    </a:lnTo>
                    <a:lnTo>
                      <a:pt x="2021" y="500"/>
                    </a:lnTo>
                    <a:lnTo>
                      <a:pt x="2061" y="566"/>
                    </a:lnTo>
                    <a:lnTo>
                      <a:pt x="2096" y="635"/>
                    </a:lnTo>
                    <a:lnTo>
                      <a:pt x="2126" y="707"/>
                    </a:lnTo>
                    <a:lnTo>
                      <a:pt x="2152" y="781"/>
                    </a:lnTo>
                    <a:lnTo>
                      <a:pt x="2171" y="858"/>
                    </a:lnTo>
                    <a:lnTo>
                      <a:pt x="2187" y="936"/>
                    </a:lnTo>
                    <a:lnTo>
                      <a:pt x="2195" y="1016"/>
                    </a:lnTo>
                    <a:lnTo>
                      <a:pt x="2198" y="1099"/>
                    </a:lnTo>
                    <a:lnTo>
                      <a:pt x="2195" y="1165"/>
                    </a:lnTo>
                    <a:lnTo>
                      <a:pt x="2186" y="1233"/>
                    </a:lnTo>
                    <a:lnTo>
                      <a:pt x="2170" y="1300"/>
                    </a:lnTo>
                    <a:lnTo>
                      <a:pt x="2150" y="1368"/>
                    </a:lnTo>
                    <a:lnTo>
                      <a:pt x="2126" y="1437"/>
                    </a:lnTo>
                    <a:lnTo>
                      <a:pt x="2098" y="1505"/>
                    </a:lnTo>
                    <a:lnTo>
                      <a:pt x="2066" y="1574"/>
                    </a:lnTo>
                    <a:lnTo>
                      <a:pt x="2032" y="1642"/>
                    </a:lnTo>
                    <a:lnTo>
                      <a:pt x="1998" y="1711"/>
                    </a:lnTo>
                    <a:lnTo>
                      <a:pt x="1961" y="1778"/>
                    </a:lnTo>
                    <a:lnTo>
                      <a:pt x="1923" y="1846"/>
                    </a:lnTo>
                    <a:lnTo>
                      <a:pt x="1885" y="1914"/>
                    </a:lnTo>
                    <a:lnTo>
                      <a:pt x="1848" y="1980"/>
                    </a:lnTo>
                    <a:lnTo>
                      <a:pt x="1813" y="2047"/>
                    </a:lnTo>
                    <a:lnTo>
                      <a:pt x="1779" y="2112"/>
                    </a:lnTo>
                    <a:lnTo>
                      <a:pt x="1748" y="2177"/>
                    </a:lnTo>
                    <a:lnTo>
                      <a:pt x="1720" y="2241"/>
                    </a:lnTo>
                    <a:lnTo>
                      <a:pt x="1695" y="2304"/>
                    </a:lnTo>
                    <a:lnTo>
                      <a:pt x="1673" y="2370"/>
                    </a:lnTo>
                    <a:lnTo>
                      <a:pt x="1651" y="2434"/>
                    </a:lnTo>
                    <a:lnTo>
                      <a:pt x="1632" y="2495"/>
                    </a:lnTo>
                    <a:lnTo>
                      <a:pt x="1614" y="2554"/>
                    </a:lnTo>
                    <a:lnTo>
                      <a:pt x="1597" y="2611"/>
                    </a:lnTo>
                    <a:lnTo>
                      <a:pt x="1582" y="2665"/>
                    </a:lnTo>
                    <a:lnTo>
                      <a:pt x="1566" y="2717"/>
                    </a:lnTo>
                    <a:lnTo>
                      <a:pt x="1551" y="2768"/>
                    </a:lnTo>
                    <a:lnTo>
                      <a:pt x="1536" y="2815"/>
                    </a:lnTo>
                    <a:lnTo>
                      <a:pt x="1521" y="2859"/>
                    </a:lnTo>
                    <a:lnTo>
                      <a:pt x="1506" y="2901"/>
                    </a:lnTo>
                    <a:lnTo>
                      <a:pt x="1490" y="2940"/>
                    </a:lnTo>
                    <a:lnTo>
                      <a:pt x="1472" y="2977"/>
                    </a:lnTo>
                    <a:lnTo>
                      <a:pt x="1454" y="3012"/>
                    </a:lnTo>
                    <a:lnTo>
                      <a:pt x="1435" y="3042"/>
                    </a:lnTo>
                    <a:lnTo>
                      <a:pt x="1413" y="3071"/>
                    </a:lnTo>
                    <a:lnTo>
                      <a:pt x="1390" y="3096"/>
                    </a:lnTo>
                    <a:lnTo>
                      <a:pt x="1364" y="3120"/>
                    </a:lnTo>
                    <a:lnTo>
                      <a:pt x="1336" y="3139"/>
                    </a:lnTo>
                    <a:lnTo>
                      <a:pt x="1305" y="3157"/>
                    </a:lnTo>
                    <a:lnTo>
                      <a:pt x="1271" y="3170"/>
                    </a:lnTo>
                    <a:lnTo>
                      <a:pt x="1233" y="3181"/>
                    </a:lnTo>
                    <a:lnTo>
                      <a:pt x="1192" y="3189"/>
                    </a:lnTo>
                    <a:lnTo>
                      <a:pt x="1148" y="3193"/>
                    </a:lnTo>
                    <a:lnTo>
                      <a:pt x="1099" y="3195"/>
                    </a:lnTo>
                    <a:lnTo>
                      <a:pt x="1049" y="3193"/>
                    </a:lnTo>
                    <a:lnTo>
                      <a:pt x="1003" y="3188"/>
                    </a:lnTo>
                    <a:lnTo>
                      <a:pt x="962" y="3180"/>
                    </a:lnTo>
                    <a:lnTo>
                      <a:pt x="924" y="3168"/>
                    </a:lnTo>
                    <a:lnTo>
                      <a:pt x="889" y="3153"/>
                    </a:lnTo>
                    <a:lnTo>
                      <a:pt x="857" y="3134"/>
                    </a:lnTo>
                    <a:lnTo>
                      <a:pt x="829" y="3113"/>
                    </a:lnTo>
                    <a:lnTo>
                      <a:pt x="803" y="3088"/>
                    </a:lnTo>
                    <a:lnTo>
                      <a:pt x="780" y="3061"/>
                    </a:lnTo>
                    <a:lnTo>
                      <a:pt x="757" y="3029"/>
                    </a:lnTo>
                    <a:lnTo>
                      <a:pt x="738" y="2995"/>
                    </a:lnTo>
                    <a:lnTo>
                      <a:pt x="719" y="2958"/>
                    </a:lnTo>
                    <a:lnTo>
                      <a:pt x="702" y="2919"/>
                    </a:lnTo>
                    <a:lnTo>
                      <a:pt x="685" y="2876"/>
                    </a:lnTo>
                    <a:lnTo>
                      <a:pt x="669" y="2831"/>
                    </a:lnTo>
                    <a:lnTo>
                      <a:pt x="653" y="2782"/>
                    </a:lnTo>
                    <a:lnTo>
                      <a:pt x="638" y="2731"/>
                    </a:lnTo>
                    <a:lnTo>
                      <a:pt x="621" y="2678"/>
                    </a:lnTo>
                    <a:lnTo>
                      <a:pt x="605" y="2621"/>
                    </a:lnTo>
                    <a:lnTo>
                      <a:pt x="588" y="2562"/>
                    </a:lnTo>
                    <a:lnTo>
                      <a:pt x="568" y="2501"/>
                    </a:lnTo>
                    <a:lnTo>
                      <a:pt x="549" y="2437"/>
                    </a:lnTo>
                    <a:lnTo>
                      <a:pt x="526" y="2371"/>
                    </a:lnTo>
                    <a:lnTo>
                      <a:pt x="503" y="2302"/>
                    </a:lnTo>
                    <a:lnTo>
                      <a:pt x="476" y="2235"/>
                    </a:lnTo>
                    <a:lnTo>
                      <a:pt x="447" y="2168"/>
                    </a:lnTo>
                    <a:lnTo>
                      <a:pt x="413" y="2100"/>
                    </a:lnTo>
                    <a:lnTo>
                      <a:pt x="377" y="2030"/>
                    </a:lnTo>
                    <a:lnTo>
                      <a:pt x="338" y="1960"/>
                    </a:lnTo>
                    <a:lnTo>
                      <a:pt x="299" y="1889"/>
                    </a:lnTo>
                    <a:lnTo>
                      <a:pt x="260" y="1818"/>
                    </a:lnTo>
                    <a:lnTo>
                      <a:pt x="221" y="1746"/>
                    </a:lnTo>
                    <a:lnTo>
                      <a:pt x="182" y="1675"/>
                    </a:lnTo>
                    <a:lnTo>
                      <a:pt x="145" y="1602"/>
                    </a:lnTo>
                    <a:lnTo>
                      <a:pt x="111" y="1530"/>
                    </a:lnTo>
                    <a:lnTo>
                      <a:pt x="81" y="1457"/>
                    </a:lnTo>
                    <a:lnTo>
                      <a:pt x="53" y="1386"/>
                    </a:lnTo>
                    <a:lnTo>
                      <a:pt x="31" y="1313"/>
                    </a:lnTo>
                    <a:lnTo>
                      <a:pt x="14" y="1241"/>
                    </a:lnTo>
                    <a:lnTo>
                      <a:pt x="4" y="1169"/>
                    </a:lnTo>
                    <a:lnTo>
                      <a:pt x="0" y="1099"/>
                    </a:lnTo>
                    <a:lnTo>
                      <a:pt x="3" y="1016"/>
                    </a:lnTo>
                    <a:lnTo>
                      <a:pt x="12" y="936"/>
                    </a:lnTo>
                    <a:lnTo>
                      <a:pt x="27" y="858"/>
                    </a:lnTo>
                    <a:lnTo>
                      <a:pt x="47" y="781"/>
                    </a:lnTo>
                    <a:lnTo>
                      <a:pt x="72" y="707"/>
                    </a:lnTo>
                    <a:lnTo>
                      <a:pt x="102" y="635"/>
                    </a:lnTo>
                    <a:lnTo>
                      <a:pt x="137" y="566"/>
                    </a:lnTo>
                    <a:lnTo>
                      <a:pt x="177" y="500"/>
                    </a:lnTo>
                    <a:lnTo>
                      <a:pt x="221" y="437"/>
                    </a:lnTo>
                    <a:lnTo>
                      <a:pt x="270" y="378"/>
                    </a:lnTo>
                    <a:lnTo>
                      <a:pt x="322" y="322"/>
                    </a:lnTo>
                    <a:lnTo>
                      <a:pt x="378" y="270"/>
                    </a:lnTo>
                    <a:lnTo>
                      <a:pt x="437" y="221"/>
                    </a:lnTo>
                    <a:lnTo>
                      <a:pt x="501" y="177"/>
                    </a:lnTo>
                    <a:lnTo>
                      <a:pt x="567" y="137"/>
                    </a:lnTo>
                    <a:lnTo>
                      <a:pt x="636" y="102"/>
                    </a:lnTo>
                    <a:lnTo>
                      <a:pt x="707" y="72"/>
                    </a:lnTo>
                    <a:lnTo>
                      <a:pt x="782" y="46"/>
                    </a:lnTo>
                    <a:lnTo>
                      <a:pt x="858" y="27"/>
                    </a:lnTo>
                    <a:lnTo>
                      <a:pt x="937" y="12"/>
                    </a:lnTo>
                    <a:lnTo>
                      <a:pt x="1017" y="3"/>
                    </a:lnTo>
                    <a:lnTo>
                      <a:pt x="10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2053" tIns="46028" rIns="92053" bIns="46028" numCol="1" anchor="t" anchorCtr="0" compatLnSpc="1"/>
              <a:lstStyle/>
              <a:p>
                <a:endParaRPr lang="es-ES" sz="1810">
                  <a:cs typeface="+mn-ea"/>
                  <a:sym typeface="+mn-lt"/>
                </a:endParaRPr>
              </a:p>
            </p:txBody>
          </p:sp>
          <p:sp>
            <p:nvSpPr>
              <p:cNvPr id="17" name="Freeform 7"/>
              <p:cNvSpPr/>
              <p:nvPr/>
            </p:nvSpPr>
            <p:spPr bwMode="auto">
              <a:xfrm>
                <a:off x="14302" y="2714"/>
                <a:ext cx="324" cy="324"/>
              </a:xfrm>
              <a:custGeom>
                <a:avLst/>
                <a:gdLst>
                  <a:gd name="T0" fmla="*/ 599 w 649"/>
                  <a:gd name="T1" fmla="*/ 0 h 649"/>
                  <a:gd name="T2" fmla="*/ 615 w 649"/>
                  <a:gd name="T3" fmla="*/ 2 h 649"/>
                  <a:gd name="T4" fmla="*/ 628 w 649"/>
                  <a:gd name="T5" fmla="*/ 10 h 649"/>
                  <a:gd name="T6" fmla="*/ 639 w 649"/>
                  <a:gd name="T7" fmla="*/ 21 h 649"/>
                  <a:gd name="T8" fmla="*/ 646 w 649"/>
                  <a:gd name="T9" fmla="*/ 34 h 649"/>
                  <a:gd name="T10" fmla="*/ 649 w 649"/>
                  <a:gd name="T11" fmla="*/ 49 h 649"/>
                  <a:gd name="T12" fmla="*/ 646 w 649"/>
                  <a:gd name="T13" fmla="*/ 66 h 649"/>
                  <a:gd name="T14" fmla="*/ 639 w 649"/>
                  <a:gd name="T15" fmla="*/ 80 h 649"/>
                  <a:gd name="T16" fmla="*/ 628 w 649"/>
                  <a:gd name="T17" fmla="*/ 90 h 649"/>
                  <a:gd name="T18" fmla="*/ 615 w 649"/>
                  <a:gd name="T19" fmla="*/ 97 h 649"/>
                  <a:gd name="T20" fmla="*/ 599 w 649"/>
                  <a:gd name="T21" fmla="*/ 100 h 649"/>
                  <a:gd name="T22" fmla="*/ 544 w 649"/>
                  <a:gd name="T23" fmla="*/ 104 h 649"/>
                  <a:gd name="T24" fmla="*/ 492 w 649"/>
                  <a:gd name="T25" fmla="*/ 112 h 649"/>
                  <a:gd name="T26" fmla="*/ 441 w 649"/>
                  <a:gd name="T27" fmla="*/ 126 h 649"/>
                  <a:gd name="T28" fmla="*/ 393 w 649"/>
                  <a:gd name="T29" fmla="*/ 144 h 649"/>
                  <a:gd name="T30" fmla="*/ 347 w 649"/>
                  <a:gd name="T31" fmla="*/ 168 h 649"/>
                  <a:gd name="T32" fmla="*/ 304 w 649"/>
                  <a:gd name="T33" fmla="*/ 196 h 649"/>
                  <a:gd name="T34" fmla="*/ 264 w 649"/>
                  <a:gd name="T35" fmla="*/ 229 h 649"/>
                  <a:gd name="T36" fmla="*/ 229 w 649"/>
                  <a:gd name="T37" fmla="*/ 265 h 649"/>
                  <a:gd name="T38" fmla="*/ 196 w 649"/>
                  <a:gd name="T39" fmla="*/ 305 h 649"/>
                  <a:gd name="T40" fmla="*/ 168 w 649"/>
                  <a:gd name="T41" fmla="*/ 348 h 649"/>
                  <a:gd name="T42" fmla="*/ 144 w 649"/>
                  <a:gd name="T43" fmla="*/ 394 h 649"/>
                  <a:gd name="T44" fmla="*/ 125 w 649"/>
                  <a:gd name="T45" fmla="*/ 442 h 649"/>
                  <a:gd name="T46" fmla="*/ 111 w 649"/>
                  <a:gd name="T47" fmla="*/ 493 h 649"/>
                  <a:gd name="T48" fmla="*/ 103 w 649"/>
                  <a:gd name="T49" fmla="*/ 545 h 649"/>
                  <a:gd name="T50" fmla="*/ 100 w 649"/>
                  <a:gd name="T51" fmla="*/ 600 h 649"/>
                  <a:gd name="T52" fmla="*/ 97 w 649"/>
                  <a:gd name="T53" fmla="*/ 615 h 649"/>
                  <a:gd name="T54" fmla="*/ 90 w 649"/>
                  <a:gd name="T55" fmla="*/ 628 h 649"/>
                  <a:gd name="T56" fmla="*/ 79 w 649"/>
                  <a:gd name="T57" fmla="*/ 640 h 649"/>
                  <a:gd name="T58" fmla="*/ 65 w 649"/>
                  <a:gd name="T59" fmla="*/ 647 h 649"/>
                  <a:gd name="T60" fmla="*/ 50 w 649"/>
                  <a:gd name="T61" fmla="*/ 649 h 649"/>
                  <a:gd name="T62" fmla="*/ 33 w 649"/>
                  <a:gd name="T63" fmla="*/ 647 h 649"/>
                  <a:gd name="T64" fmla="*/ 20 w 649"/>
                  <a:gd name="T65" fmla="*/ 640 h 649"/>
                  <a:gd name="T66" fmla="*/ 9 w 649"/>
                  <a:gd name="T67" fmla="*/ 628 h 649"/>
                  <a:gd name="T68" fmla="*/ 2 w 649"/>
                  <a:gd name="T69" fmla="*/ 615 h 649"/>
                  <a:gd name="T70" fmla="*/ 0 w 649"/>
                  <a:gd name="T71" fmla="*/ 600 h 649"/>
                  <a:gd name="T72" fmla="*/ 3 w 649"/>
                  <a:gd name="T73" fmla="*/ 539 h 649"/>
                  <a:gd name="T74" fmla="*/ 12 w 649"/>
                  <a:gd name="T75" fmla="*/ 478 h 649"/>
                  <a:gd name="T76" fmla="*/ 26 w 649"/>
                  <a:gd name="T77" fmla="*/ 421 h 649"/>
                  <a:gd name="T78" fmla="*/ 47 w 649"/>
                  <a:gd name="T79" fmla="*/ 366 h 649"/>
                  <a:gd name="T80" fmla="*/ 72 w 649"/>
                  <a:gd name="T81" fmla="*/ 314 h 649"/>
                  <a:gd name="T82" fmla="*/ 102 w 649"/>
                  <a:gd name="T83" fmla="*/ 265 h 649"/>
                  <a:gd name="T84" fmla="*/ 137 w 649"/>
                  <a:gd name="T85" fmla="*/ 218 h 649"/>
                  <a:gd name="T86" fmla="*/ 175 w 649"/>
                  <a:gd name="T87" fmla="*/ 176 h 649"/>
                  <a:gd name="T88" fmla="*/ 218 w 649"/>
                  <a:gd name="T89" fmla="*/ 137 h 649"/>
                  <a:gd name="T90" fmla="*/ 264 w 649"/>
                  <a:gd name="T91" fmla="*/ 103 h 649"/>
                  <a:gd name="T92" fmla="*/ 313 w 649"/>
                  <a:gd name="T93" fmla="*/ 73 h 649"/>
                  <a:gd name="T94" fmla="*/ 365 w 649"/>
                  <a:gd name="T95" fmla="*/ 47 h 649"/>
                  <a:gd name="T96" fmla="*/ 421 w 649"/>
                  <a:gd name="T97" fmla="*/ 27 h 649"/>
                  <a:gd name="T98" fmla="*/ 479 w 649"/>
                  <a:gd name="T99" fmla="*/ 13 h 649"/>
                  <a:gd name="T100" fmla="*/ 538 w 649"/>
                  <a:gd name="T101" fmla="*/ 3 h 649"/>
                  <a:gd name="T102" fmla="*/ 599 w 649"/>
                  <a:gd name="T103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49" h="649">
                    <a:moveTo>
                      <a:pt x="599" y="0"/>
                    </a:moveTo>
                    <a:lnTo>
                      <a:pt x="615" y="2"/>
                    </a:lnTo>
                    <a:lnTo>
                      <a:pt x="628" y="10"/>
                    </a:lnTo>
                    <a:lnTo>
                      <a:pt x="639" y="21"/>
                    </a:lnTo>
                    <a:lnTo>
                      <a:pt x="646" y="34"/>
                    </a:lnTo>
                    <a:lnTo>
                      <a:pt x="649" y="49"/>
                    </a:lnTo>
                    <a:lnTo>
                      <a:pt x="646" y="66"/>
                    </a:lnTo>
                    <a:lnTo>
                      <a:pt x="639" y="80"/>
                    </a:lnTo>
                    <a:lnTo>
                      <a:pt x="628" y="90"/>
                    </a:lnTo>
                    <a:lnTo>
                      <a:pt x="615" y="97"/>
                    </a:lnTo>
                    <a:lnTo>
                      <a:pt x="599" y="100"/>
                    </a:lnTo>
                    <a:lnTo>
                      <a:pt x="544" y="104"/>
                    </a:lnTo>
                    <a:lnTo>
                      <a:pt x="492" y="112"/>
                    </a:lnTo>
                    <a:lnTo>
                      <a:pt x="441" y="126"/>
                    </a:lnTo>
                    <a:lnTo>
                      <a:pt x="393" y="144"/>
                    </a:lnTo>
                    <a:lnTo>
                      <a:pt x="347" y="168"/>
                    </a:lnTo>
                    <a:lnTo>
                      <a:pt x="304" y="196"/>
                    </a:lnTo>
                    <a:lnTo>
                      <a:pt x="264" y="229"/>
                    </a:lnTo>
                    <a:lnTo>
                      <a:pt x="229" y="265"/>
                    </a:lnTo>
                    <a:lnTo>
                      <a:pt x="196" y="305"/>
                    </a:lnTo>
                    <a:lnTo>
                      <a:pt x="168" y="348"/>
                    </a:lnTo>
                    <a:lnTo>
                      <a:pt x="144" y="394"/>
                    </a:lnTo>
                    <a:lnTo>
                      <a:pt x="125" y="442"/>
                    </a:lnTo>
                    <a:lnTo>
                      <a:pt x="111" y="493"/>
                    </a:lnTo>
                    <a:lnTo>
                      <a:pt x="103" y="545"/>
                    </a:lnTo>
                    <a:lnTo>
                      <a:pt x="100" y="600"/>
                    </a:lnTo>
                    <a:lnTo>
                      <a:pt x="97" y="615"/>
                    </a:lnTo>
                    <a:lnTo>
                      <a:pt x="90" y="628"/>
                    </a:lnTo>
                    <a:lnTo>
                      <a:pt x="79" y="640"/>
                    </a:lnTo>
                    <a:lnTo>
                      <a:pt x="65" y="647"/>
                    </a:lnTo>
                    <a:lnTo>
                      <a:pt x="50" y="649"/>
                    </a:lnTo>
                    <a:lnTo>
                      <a:pt x="33" y="647"/>
                    </a:lnTo>
                    <a:lnTo>
                      <a:pt x="20" y="640"/>
                    </a:lnTo>
                    <a:lnTo>
                      <a:pt x="9" y="628"/>
                    </a:lnTo>
                    <a:lnTo>
                      <a:pt x="2" y="615"/>
                    </a:lnTo>
                    <a:lnTo>
                      <a:pt x="0" y="600"/>
                    </a:lnTo>
                    <a:lnTo>
                      <a:pt x="3" y="539"/>
                    </a:lnTo>
                    <a:lnTo>
                      <a:pt x="12" y="478"/>
                    </a:lnTo>
                    <a:lnTo>
                      <a:pt x="26" y="421"/>
                    </a:lnTo>
                    <a:lnTo>
                      <a:pt x="47" y="366"/>
                    </a:lnTo>
                    <a:lnTo>
                      <a:pt x="72" y="314"/>
                    </a:lnTo>
                    <a:lnTo>
                      <a:pt x="102" y="265"/>
                    </a:lnTo>
                    <a:lnTo>
                      <a:pt x="137" y="218"/>
                    </a:lnTo>
                    <a:lnTo>
                      <a:pt x="175" y="176"/>
                    </a:lnTo>
                    <a:lnTo>
                      <a:pt x="218" y="137"/>
                    </a:lnTo>
                    <a:lnTo>
                      <a:pt x="264" y="103"/>
                    </a:lnTo>
                    <a:lnTo>
                      <a:pt x="313" y="73"/>
                    </a:lnTo>
                    <a:lnTo>
                      <a:pt x="365" y="47"/>
                    </a:lnTo>
                    <a:lnTo>
                      <a:pt x="421" y="27"/>
                    </a:lnTo>
                    <a:lnTo>
                      <a:pt x="479" y="13"/>
                    </a:lnTo>
                    <a:lnTo>
                      <a:pt x="538" y="3"/>
                    </a:lnTo>
                    <a:lnTo>
                      <a:pt x="5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2053" tIns="46028" rIns="92053" bIns="46028" numCol="1" anchor="t" anchorCtr="0" compatLnSpc="1"/>
              <a:lstStyle/>
              <a:p>
                <a:endParaRPr lang="es-ES" sz="181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6094461" y="5185902"/>
            <a:ext cx="5373857" cy="726503"/>
            <a:chOff x="6094461" y="5185902"/>
            <a:chExt cx="5373857" cy="726503"/>
          </a:xfrm>
        </p:grpSpPr>
        <p:sp>
          <p:nvSpPr>
            <p:cNvPr id="72" name="45 Rectángulo"/>
            <p:cNvSpPr/>
            <p:nvPr/>
          </p:nvSpPr>
          <p:spPr bwMode="auto">
            <a:xfrm>
              <a:off x="6790011" y="5194970"/>
              <a:ext cx="4678307" cy="717435"/>
            </a:xfrm>
            <a:prstGeom prst="parallelogram">
              <a:avLst>
                <a:gd name="adj" fmla="val 72060"/>
              </a:avLst>
            </a:prstGeom>
            <a:solidFill>
              <a:schemeClr val="accent4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es-SV" sz="1810">
                <a:cs typeface="+mn-ea"/>
                <a:sym typeface="+mn-lt"/>
              </a:endParaRPr>
            </a:p>
          </p:txBody>
        </p:sp>
        <p:sp>
          <p:nvSpPr>
            <p:cNvPr id="3" name="70 Rectángulo"/>
            <p:cNvSpPr/>
            <p:nvPr/>
          </p:nvSpPr>
          <p:spPr bwMode="auto">
            <a:xfrm>
              <a:off x="6094461" y="5185902"/>
              <a:ext cx="692253" cy="7174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>
                <a:lnSpc>
                  <a:spcPct val="125000"/>
                </a:lnSpc>
              </a:pPr>
              <a:r>
                <a:rPr lang="es-MX" sz="20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s-SV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4 Rectángulo"/>
            <p:cNvSpPr/>
            <p:nvPr/>
          </p:nvSpPr>
          <p:spPr bwMode="auto">
            <a:xfrm>
              <a:off x="6782555" y="5185902"/>
              <a:ext cx="1345229" cy="717435"/>
            </a:xfrm>
            <a:custGeom>
              <a:avLst/>
              <a:gdLst/>
              <a:ahLst/>
              <a:cxnLst/>
              <a:rect l="l" t="t" r="r" b="b"/>
              <a:pathLst>
                <a:path w="3133501" h="1787016">
                  <a:moveTo>
                    <a:pt x="0" y="0"/>
                  </a:moveTo>
                  <a:lnTo>
                    <a:pt x="3133501" y="0"/>
                  </a:lnTo>
                  <a:cubicBezTo>
                    <a:pt x="2908373" y="801608"/>
                    <a:pt x="2332189" y="1455792"/>
                    <a:pt x="1581065" y="1787016"/>
                  </a:cubicBezTo>
                  <a:lnTo>
                    <a:pt x="0" y="1787016"/>
                  </a:lnTo>
                  <a:close/>
                </a:path>
              </a:pathLst>
            </a:custGeom>
            <a:solidFill>
              <a:schemeClr val="bg1"/>
            </a:solidFill>
            <a:ln w="3175" cap="rnd" cmpd="sng">
              <a:noFill/>
              <a:bevel/>
            </a:ln>
            <a:effectLst/>
            <a:scene3d>
              <a:camera prst="orthographicFront"/>
              <a:lightRig rig="contrasting" dir="t"/>
            </a:scene3d>
            <a:sp3d prstMaterial="metal">
              <a:bevelT w="0" h="25400" prst="coolSlant"/>
              <a:contourClr>
                <a:srgbClr val="BEC7CC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3974" tIns="91991" rIns="183974" bIns="91991" rtlCol="0" anchor="ctr"/>
            <a:lstStyle/>
            <a:p>
              <a:pPr algn="ctr"/>
              <a:endParaRPr lang="es-SV" sz="1810">
                <a:cs typeface="+mn-ea"/>
                <a:sym typeface="+mn-lt"/>
              </a:endParaRPr>
            </a:p>
          </p:txBody>
        </p:sp>
        <p:grpSp>
          <p:nvGrpSpPr>
            <p:cNvPr id="21" name="Group 17"/>
            <p:cNvGrpSpPr>
              <a:grpSpLocks noChangeAspect="1"/>
            </p:cNvGrpSpPr>
            <p:nvPr/>
          </p:nvGrpSpPr>
          <p:grpSpPr bwMode="auto">
            <a:xfrm>
              <a:off x="7157928" y="5390936"/>
              <a:ext cx="289648" cy="307367"/>
              <a:chOff x="-2335" y="2292"/>
              <a:chExt cx="425" cy="451"/>
            </a:xfrm>
            <a:solidFill>
              <a:srgbClr val="616161"/>
            </a:solidFill>
          </p:grpSpPr>
          <p:sp>
            <p:nvSpPr>
              <p:cNvPr id="22" name="Freeform 19"/>
              <p:cNvSpPr>
                <a:spLocks noEditPoints="1"/>
              </p:cNvSpPr>
              <p:nvPr/>
            </p:nvSpPr>
            <p:spPr bwMode="auto">
              <a:xfrm>
                <a:off x="-2335" y="2292"/>
                <a:ext cx="425" cy="451"/>
              </a:xfrm>
              <a:custGeom>
                <a:avLst/>
                <a:gdLst>
                  <a:gd name="T0" fmla="*/ 1320 w 3401"/>
                  <a:gd name="T1" fmla="*/ 842 h 3604"/>
                  <a:gd name="T2" fmla="*/ 1152 w 3401"/>
                  <a:gd name="T3" fmla="*/ 1102 h 3604"/>
                  <a:gd name="T4" fmla="*/ 888 w 3401"/>
                  <a:gd name="T5" fmla="*/ 1312 h 3604"/>
                  <a:gd name="T6" fmla="*/ 554 w 3401"/>
                  <a:gd name="T7" fmla="*/ 1526 h 3604"/>
                  <a:gd name="T8" fmla="*/ 424 w 3401"/>
                  <a:gd name="T9" fmla="*/ 1896 h 3604"/>
                  <a:gd name="T10" fmla="*/ 539 w 3401"/>
                  <a:gd name="T11" fmla="*/ 3134 h 3604"/>
                  <a:gd name="T12" fmla="*/ 889 w 3401"/>
                  <a:gd name="T13" fmla="*/ 3364 h 3604"/>
                  <a:gd name="T14" fmla="*/ 2629 w 3401"/>
                  <a:gd name="T15" fmla="*/ 3324 h 3604"/>
                  <a:gd name="T16" fmla="*/ 2924 w 3401"/>
                  <a:gd name="T17" fmla="*/ 3030 h 3604"/>
                  <a:gd name="T18" fmla="*/ 2965 w 3401"/>
                  <a:gd name="T19" fmla="*/ 1774 h 3604"/>
                  <a:gd name="T20" fmla="*/ 2749 w 3401"/>
                  <a:gd name="T21" fmla="*/ 1429 h 3604"/>
                  <a:gd name="T22" fmla="*/ 2511 w 3401"/>
                  <a:gd name="T23" fmla="*/ 1314 h 3604"/>
                  <a:gd name="T24" fmla="*/ 2327 w 3401"/>
                  <a:gd name="T25" fmla="*/ 1183 h 3604"/>
                  <a:gd name="T26" fmla="*/ 2106 w 3401"/>
                  <a:gd name="T27" fmla="*/ 884 h 3604"/>
                  <a:gd name="T28" fmla="*/ 1955 w 3401"/>
                  <a:gd name="T29" fmla="*/ 754 h 3604"/>
                  <a:gd name="T30" fmla="*/ 542 w 3401"/>
                  <a:gd name="T31" fmla="*/ 244 h 3604"/>
                  <a:gd name="T32" fmla="*/ 319 w 3401"/>
                  <a:gd name="T33" fmla="*/ 370 h 3604"/>
                  <a:gd name="T34" fmla="*/ 229 w 3401"/>
                  <a:gd name="T35" fmla="*/ 687 h 3604"/>
                  <a:gd name="T36" fmla="*/ 311 w 3401"/>
                  <a:gd name="T37" fmla="*/ 993 h 3604"/>
                  <a:gd name="T38" fmla="*/ 620 w 3401"/>
                  <a:gd name="T39" fmla="*/ 1108 h 3604"/>
                  <a:gd name="T40" fmla="*/ 816 w 3401"/>
                  <a:gd name="T41" fmla="*/ 1101 h 3604"/>
                  <a:gd name="T42" fmla="*/ 938 w 3401"/>
                  <a:gd name="T43" fmla="*/ 1020 h 3604"/>
                  <a:gd name="T44" fmla="*/ 1088 w 3401"/>
                  <a:gd name="T45" fmla="*/ 779 h 3604"/>
                  <a:gd name="T46" fmla="*/ 1272 w 3401"/>
                  <a:gd name="T47" fmla="*/ 582 h 3604"/>
                  <a:gd name="T48" fmla="*/ 1974 w 3401"/>
                  <a:gd name="T49" fmla="*/ 528 h 3604"/>
                  <a:gd name="T50" fmla="*/ 2218 w 3401"/>
                  <a:gd name="T51" fmla="*/ 655 h 3604"/>
                  <a:gd name="T52" fmla="*/ 2370 w 3401"/>
                  <a:gd name="T53" fmla="*/ 875 h 3604"/>
                  <a:gd name="T54" fmla="*/ 2529 w 3401"/>
                  <a:gd name="T55" fmla="*/ 1083 h 3604"/>
                  <a:gd name="T56" fmla="*/ 2632 w 3401"/>
                  <a:gd name="T57" fmla="*/ 1107 h 3604"/>
                  <a:gd name="T58" fmla="*/ 2869 w 3401"/>
                  <a:gd name="T59" fmla="*/ 1098 h 3604"/>
                  <a:gd name="T60" fmla="*/ 3116 w 3401"/>
                  <a:gd name="T61" fmla="*/ 962 h 3604"/>
                  <a:gd name="T62" fmla="*/ 3169 w 3401"/>
                  <a:gd name="T63" fmla="*/ 629 h 3604"/>
                  <a:gd name="T64" fmla="*/ 3065 w 3401"/>
                  <a:gd name="T65" fmla="*/ 348 h 3604"/>
                  <a:gd name="T66" fmla="*/ 2835 w 3401"/>
                  <a:gd name="T67" fmla="*/ 239 h 3604"/>
                  <a:gd name="T68" fmla="*/ 2650 w 3401"/>
                  <a:gd name="T69" fmla="*/ 0 h 3604"/>
                  <a:gd name="T70" fmla="*/ 2987 w 3401"/>
                  <a:gd name="T71" fmla="*/ 43 h 3604"/>
                  <a:gd name="T72" fmla="*/ 3280 w 3401"/>
                  <a:gd name="T73" fmla="*/ 256 h 3604"/>
                  <a:gd name="T74" fmla="*/ 3399 w 3401"/>
                  <a:gd name="T75" fmla="*/ 673 h 3604"/>
                  <a:gd name="T76" fmla="*/ 3336 w 3401"/>
                  <a:gd name="T77" fmla="*/ 1039 h 3604"/>
                  <a:gd name="T78" fmla="*/ 3166 w 3401"/>
                  <a:gd name="T79" fmla="*/ 1223 h 3604"/>
                  <a:gd name="T80" fmla="*/ 3042 w 3401"/>
                  <a:gd name="T81" fmla="*/ 1407 h 3604"/>
                  <a:gd name="T82" fmla="*/ 3201 w 3401"/>
                  <a:gd name="T83" fmla="*/ 1828 h 3604"/>
                  <a:gd name="T84" fmla="*/ 3125 w 3401"/>
                  <a:gd name="T85" fmla="*/ 3135 h 3604"/>
                  <a:gd name="T86" fmla="*/ 2798 w 3401"/>
                  <a:gd name="T87" fmla="*/ 3492 h 3604"/>
                  <a:gd name="T88" fmla="*/ 1017 w 3401"/>
                  <a:gd name="T89" fmla="*/ 3604 h 3604"/>
                  <a:gd name="T90" fmla="*/ 544 w 3401"/>
                  <a:gd name="T91" fmla="*/ 3454 h 3604"/>
                  <a:gd name="T92" fmla="*/ 248 w 3401"/>
                  <a:gd name="T93" fmla="*/ 3070 h 3604"/>
                  <a:gd name="T94" fmla="*/ 208 w 3401"/>
                  <a:gd name="T95" fmla="*/ 1762 h 3604"/>
                  <a:gd name="T96" fmla="*/ 399 w 3401"/>
                  <a:gd name="T97" fmla="*/ 1357 h 3604"/>
                  <a:gd name="T98" fmla="*/ 209 w 3401"/>
                  <a:gd name="T99" fmla="*/ 1204 h 3604"/>
                  <a:gd name="T100" fmla="*/ 47 w 3401"/>
                  <a:gd name="T101" fmla="*/ 999 h 3604"/>
                  <a:gd name="T102" fmla="*/ 8 w 3401"/>
                  <a:gd name="T103" fmla="*/ 600 h 3604"/>
                  <a:gd name="T104" fmla="*/ 154 w 3401"/>
                  <a:gd name="T105" fmla="*/ 213 h 3604"/>
                  <a:gd name="T106" fmla="*/ 464 w 3401"/>
                  <a:gd name="T107" fmla="*/ 29 h 3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01" h="3604">
                    <a:moveTo>
                      <a:pt x="1473" y="752"/>
                    </a:moveTo>
                    <a:lnTo>
                      <a:pt x="1443" y="754"/>
                    </a:lnTo>
                    <a:lnTo>
                      <a:pt x="1416" y="763"/>
                    </a:lnTo>
                    <a:lnTo>
                      <a:pt x="1390" y="775"/>
                    </a:lnTo>
                    <a:lnTo>
                      <a:pt x="1366" y="793"/>
                    </a:lnTo>
                    <a:lnTo>
                      <a:pt x="1343" y="816"/>
                    </a:lnTo>
                    <a:lnTo>
                      <a:pt x="1320" y="842"/>
                    </a:lnTo>
                    <a:lnTo>
                      <a:pt x="1298" y="873"/>
                    </a:lnTo>
                    <a:lnTo>
                      <a:pt x="1275" y="908"/>
                    </a:lnTo>
                    <a:lnTo>
                      <a:pt x="1252" y="946"/>
                    </a:lnTo>
                    <a:lnTo>
                      <a:pt x="1227" y="989"/>
                    </a:lnTo>
                    <a:lnTo>
                      <a:pt x="1204" y="1028"/>
                    </a:lnTo>
                    <a:lnTo>
                      <a:pt x="1178" y="1066"/>
                    </a:lnTo>
                    <a:lnTo>
                      <a:pt x="1152" y="1102"/>
                    </a:lnTo>
                    <a:lnTo>
                      <a:pt x="1123" y="1139"/>
                    </a:lnTo>
                    <a:lnTo>
                      <a:pt x="1093" y="1172"/>
                    </a:lnTo>
                    <a:lnTo>
                      <a:pt x="1060" y="1204"/>
                    </a:lnTo>
                    <a:lnTo>
                      <a:pt x="1022" y="1234"/>
                    </a:lnTo>
                    <a:lnTo>
                      <a:pt x="982" y="1263"/>
                    </a:lnTo>
                    <a:lnTo>
                      <a:pt x="936" y="1288"/>
                    </a:lnTo>
                    <a:lnTo>
                      <a:pt x="888" y="1312"/>
                    </a:lnTo>
                    <a:lnTo>
                      <a:pt x="833" y="1333"/>
                    </a:lnTo>
                    <a:lnTo>
                      <a:pt x="779" y="1354"/>
                    </a:lnTo>
                    <a:lnTo>
                      <a:pt x="727" y="1380"/>
                    </a:lnTo>
                    <a:lnTo>
                      <a:pt x="678" y="1411"/>
                    </a:lnTo>
                    <a:lnTo>
                      <a:pt x="633" y="1446"/>
                    </a:lnTo>
                    <a:lnTo>
                      <a:pt x="591" y="1485"/>
                    </a:lnTo>
                    <a:lnTo>
                      <a:pt x="554" y="1526"/>
                    </a:lnTo>
                    <a:lnTo>
                      <a:pt x="521" y="1572"/>
                    </a:lnTo>
                    <a:lnTo>
                      <a:pt x="492" y="1621"/>
                    </a:lnTo>
                    <a:lnTo>
                      <a:pt x="468" y="1671"/>
                    </a:lnTo>
                    <a:lnTo>
                      <a:pt x="449" y="1725"/>
                    </a:lnTo>
                    <a:lnTo>
                      <a:pt x="435" y="1780"/>
                    </a:lnTo>
                    <a:lnTo>
                      <a:pt x="426" y="1837"/>
                    </a:lnTo>
                    <a:lnTo>
                      <a:pt x="424" y="1896"/>
                    </a:lnTo>
                    <a:lnTo>
                      <a:pt x="424" y="2785"/>
                    </a:lnTo>
                    <a:lnTo>
                      <a:pt x="428" y="2850"/>
                    </a:lnTo>
                    <a:lnTo>
                      <a:pt x="437" y="2912"/>
                    </a:lnTo>
                    <a:lnTo>
                      <a:pt x="454" y="2971"/>
                    </a:lnTo>
                    <a:lnTo>
                      <a:pt x="477" y="3030"/>
                    </a:lnTo>
                    <a:lnTo>
                      <a:pt x="504" y="3083"/>
                    </a:lnTo>
                    <a:lnTo>
                      <a:pt x="539" y="3134"/>
                    </a:lnTo>
                    <a:lnTo>
                      <a:pt x="577" y="3181"/>
                    </a:lnTo>
                    <a:lnTo>
                      <a:pt x="620" y="3224"/>
                    </a:lnTo>
                    <a:lnTo>
                      <a:pt x="667" y="3262"/>
                    </a:lnTo>
                    <a:lnTo>
                      <a:pt x="718" y="3297"/>
                    </a:lnTo>
                    <a:lnTo>
                      <a:pt x="772" y="3324"/>
                    </a:lnTo>
                    <a:lnTo>
                      <a:pt x="830" y="3347"/>
                    </a:lnTo>
                    <a:lnTo>
                      <a:pt x="889" y="3364"/>
                    </a:lnTo>
                    <a:lnTo>
                      <a:pt x="952" y="3373"/>
                    </a:lnTo>
                    <a:lnTo>
                      <a:pt x="1017" y="3377"/>
                    </a:lnTo>
                    <a:lnTo>
                      <a:pt x="2384" y="3377"/>
                    </a:lnTo>
                    <a:lnTo>
                      <a:pt x="2449" y="3373"/>
                    </a:lnTo>
                    <a:lnTo>
                      <a:pt x="2512" y="3364"/>
                    </a:lnTo>
                    <a:lnTo>
                      <a:pt x="2571" y="3347"/>
                    </a:lnTo>
                    <a:lnTo>
                      <a:pt x="2629" y="3324"/>
                    </a:lnTo>
                    <a:lnTo>
                      <a:pt x="2683" y="3297"/>
                    </a:lnTo>
                    <a:lnTo>
                      <a:pt x="2734" y="3262"/>
                    </a:lnTo>
                    <a:lnTo>
                      <a:pt x="2781" y="3224"/>
                    </a:lnTo>
                    <a:lnTo>
                      <a:pt x="2824" y="3181"/>
                    </a:lnTo>
                    <a:lnTo>
                      <a:pt x="2862" y="3134"/>
                    </a:lnTo>
                    <a:lnTo>
                      <a:pt x="2896" y="3083"/>
                    </a:lnTo>
                    <a:lnTo>
                      <a:pt x="2924" y="3030"/>
                    </a:lnTo>
                    <a:lnTo>
                      <a:pt x="2947" y="2971"/>
                    </a:lnTo>
                    <a:lnTo>
                      <a:pt x="2963" y="2912"/>
                    </a:lnTo>
                    <a:lnTo>
                      <a:pt x="2973" y="2850"/>
                    </a:lnTo>
                    <a:lnTo>
                      <a:pt x="2977" y="2785"/>
                    </a:lnTo>
                    <a:lnTo>
                      <a:pt x="2977" y="1896"/>
                    </a:lnTo>
                    <a:lnTo>
                      <a:pt x="2974" y="1835"/>
                    </a:lnTo>
                    <a:lnTo>
                      <a:pt x="2965" y="1774"/>
                    </a:lnTo>
                    <a:lnTo>
                      <a:pt x="2949" y="1716"/>
                    </a:lnTo>
                    <a:lnTo>
                      <a:pt x="2928" y="1660"/>
                    </a:lnTo>
                    <a:lnTo>
                      <a:pt x="2902" y="1608"/>
                    </a:lnTo>
                    <a:lnTo>
                      <a:pt x="2871" y="1557"/>
                    </a:lnTo>
                    <a:lnTo>
                      <a:pt x="2835" y="1511"/>
                    </a:lnTo>
                    <a:lnTo>
                      <a:pt x="2794" y="1468"/>
                    </a:lnTo>
                    <a:lnTo>
                      <a:pt x="2749" y="1429"/>
                    </a:lnTo>
                    <a:lnTo>
                      <a:pt x="2701" y="1394"/>
                    </a:lnTo>
                    <a:lnTo>
                      <a:pt x="2648" y="1365"/>
                    </a:lnTo>
                    <a:lnTo>
                      <a:pt x="2592" y="1342"/>
                    </a:lnTo>
                    <a:lnTo>
                      <a:pt x="2534" y="1323"/>
                    </a:lnTo>
                    <a:lnTo>
                      <a:pt x="2530" y="1322"/>
                    </a:lnTo>
                    <a:lnTo>
                      <a:pt x="2523" y="1320"/>
                    </a:lnTo>
                    <a:lnTo>
                      <a:pt x="2511" y="1314"/>
                    </a:lnTo>
                    <a:lnTo>
                      <a:pt x="2494" y="1308"/>
                    </a:lnTo>
                    <a:lnTo>
                      <a:pt x="2474" y="1297"/>
                    </a:lnTo>
                    <a:lnTo>
                      <a:pt x="2451" y="1284"/>
                    </a:lnTo>
                    <a:lnTo>
                      <a:pt x="2424" y="1265"/>
                    </a:lnTo>
                    <a:lnTo>
                      <a:pt x="2394" y="1243"/>
                    </a:lnTo>
                    <a:lnTo>
                      <a:pt x="2362" y="1215"/>
                    </a:lnTo>
                    <a:lnTo>
                      <a:pt x="2327" y="1183"/>
                    </a:lnTo>
                    <a:lnTo>
                      <a:pt x="2291" y="1144"/>
                    </a:lnTo>
                    <a:lnTo>
                      <a:pt x="2253" y="1099"/>
                    </a:lnTo>
                    <a:lnTo>
                      <a:pt x="2214" y="1047"/>
                    </a:lnTo>
                    <a:lnTo>
                      <a:pt x="2174" y="989"/>
                    </a:lnTo>
                    <a:lnTo>
                      <a:pt x="2150" y="951"/>
                    </a:lnTo>
                    <a:lnTo>
                      <a:pt x="2128" y="916"/>
                    </a:lnTo>
                    <a:lnTo>
                      <a:pt x="2106" y="884"/>
                    </a:lnTo>
                    <a:lnTo>
                      <a:pt x="2085" y="854"/>
                    </a:lnTo>
                    <a:lnTo>
                      <a:pt x="2065" y="829"/>
                    </a:lnTo>
                    <a:lnTo>
                      <a:pt x="2046" y="806"/>
                    </a:lnTo>
                    <a:lnTo>
                      <a:pt x="2025" y="787"/>
                    </a:lnTo>
                    <a:lnTo>
                      <a:pt x="2003" y="772"/>
                    </a:lnTo>
                    <a:lnTo>
                      <a:pt x="1980" y="761"/>
                    </a:lnTo>
                    <a:lnTo>
                      <a:pt x="1955" y="754"/>
                    </a:lnTo>
                    <a:lnTo>
                      <a:pt x="1928" y="752"/>
                    </a:lnTo>
                    <a:lnTo>
                      <a:pt x="1473" y="752"/>
                    </a:lnTo>
                    <a:close/>
                    <a:moveTo>
                      <a:pt x="751" y="227"/>
                    </a:moveTo>
                    <a:lnTo>
                      <a:pt x="691" y="228"/>
                    </a:lnTo>
                    <a:lnTo>
                      <a:pt x="637" y="230"/>
                    </a:lnTo>
                    <a:lnTo>
                      <a:pt x="587" y="236"/>
                    </a:lnTo>
                    <a:lnTo>
                      <a:pt x="542" y="244"/>
                    </a:lnTo>
                    <a:lnTo>
                      <a:pt x="500" y="253"/>
                    </a:lnTo>
                    <a:lnTo>
                      <a:pt x="463" y="266"/>
                    </a:lnTo>
                    <a:lnTo>
                      <a:pt x="429" y="280"/>
                    </a:lnTo>
                    <a:lnTo>
                      <a:pt x="398" y="296"/>
                    </a:lnTo>
                    <a:lnTo>
                      <a:pt x="370" y="316"/>
                    </a:lnTo>
                    <a:lnTo>
                      <a:pt x="343" y="341"/>
                    </a:lnTo>
                    <a:lnTo>
                      <a:pt x="319" y="370"/>
                    </a:lnTo>
                    <a:lnTo>
                      <a:pt x="297" y="403"/>
                    </a:lnTo>
                    <a:lnTo>
                      <a:pt x="278" y="439"/>
                    </a:lnTo>
                    <a:lnTo>
                      <a:pt x="263" y="481"/>
                    </a:lnTo>
                    <a:lnTo>
                      <a:pt x="249" y="526"/>
                    </a:lnTo>
                    <a:lnTo>
                      <a:pt x="240" y="575"/>
                    </a:lnTo>
                    <a:lnTo>
                      <a:pt x="233" y="629"/>
                    </a:lnTo>
                    <a:lnTo>
                      <a:pt x="229" y="687"/>
                    </a:lnTo>
                    <a:lnTo>
                      <a:pt x="226" y="750"/>
                    </a:lnTo>
                    <a:lnTo>
                      <a:pt x="230" y="799"/>
                    </a:lnTo>
                    <a:lnTo>
                      <a:pt x="236" y="845"/>
                    </a:lnTo>
                    <a:lnTo>
                      <a:pt x="248" y="887"/>
                    </a:lnTo>
                    <a:lnTo>
                      <a:pt x="264" y="926"/>
                    </a:lnTo>
                    <a:lnTo>
                      <a:pt x="286" y="961"/>
                    </a:lnTo>
                    <a:lnTo>
                      <a:pt x="311" y="993"/>
                    </a:lnTo>
                    <a:lnTo>
                      <a:pt x="341" y="1020"/>
                    </a:lnTo>
                    <a:lnTo>
                      <a:pt x="376" y="1044"/>
                    </a:lnTo>
                    <a:lnTo>
                      <a:pt x="415" y="1064"/>
                    </a:lnTo>
                    <a:lnTo>
                      <a:pt x="459" y="1080"/>
                    </a:lnTo>
                    <a:lnTo>
                      <a:pt x="509" y="1094"/>
                    </a:lnTo>
                    <a:lnTo>
                      <a:pt x="562" y="1102"/>
                    </a:lnTo>
                    <a:lnTo>
                      <a:pt x="620" y="1108"/>
                    </a:lnTo>
                    <a:lnTo>
                      <a:pt x="683" y="1110"/>
                    </a:lnTo>
                    <a:lnTo>
                      <a:pt x="714" y="1110"/>
                    </a:lnTo>
                    <a:lnTo>
                      <a:pt x="744" y="1108"/>
                    </a:lnTo>
                    <a:lnTo>
                      <a:pt x="769" y="1107"/>
                    </a:lnTo>
                    <a:lnTo>
                      <a:pt x="790" y="1105"/>
                    </a:lnTo>
                    <a:lnTo>
                      <a:pt x="806" y="1102"/>
                    </a:lnTo>
                    <a:lnTo>
                      <a:pt x="816" y="1101"/>
                    </a:lnTo>
                    <a:lnTo>
                      <a:pt x="820" y="1100"/>
                    </a:lnTo>
                    <a:lnTo>
                      <a:pt x="823" y="1100"/>
                    </a:lnTo>
                    <a:lnTo>
                      <a:pt x="849" y="1094"/>
                    </a:lnTo>
                    <a:lnTo>
                      <a:pt x="872" y="1083"/>
                    </a:lnTo>
                    <a:lnTo>
                      <a:pt x="895" y="1066"/>
                    </a:lnTo>
                    <a:lnTo>
                      <a:pt x="917" y="1045"/>
                    </a:lnTo>
                    <a:lnTo>
                      <a:pt x="938" y="1020"/>
                    </a:lnTo>
                    <a:lnTo>
                      <a:pt x="960" y="990"/>
                    </a:lnTo>
                    <a:lnTo>
                      <a:pt x="983" y="956"/>
                    </a:lnTo>
                    <a:lnTo>
                      <a:pt x="1006" y="918"/>
                    </a:lnTo>
                    <a:lnTo>
                      <a:pt x="1031" y="875"/>
                    </a:lnTo>
                    <a:lnTo>
                      <a:pt x="1049" y="843"/>
                    </a:lnTo>
                    <a:lnTo>
                      <a:pt x="1068" y="811"/>
                    </a:lnTo>
                    <a:lnTo>
                      <a:pt x="1088" y="779"/>
                    </a:lnTo>
                    <a:lnTo>
                      <a:pt x="1110" y="747"/>
                    </a:lnTo>
                    <a:lnTo>
                      <a:pt x="1132" y="716"/>
                    </a:lnTo>
                    <a:lnTo>
                      <a:pt x="1156" y="685"/>
                    </a:lnTo>
                    <a:lnTo>
                      <a:pt x="1183" y="655"/>
                    </a:lnTo>
                    <a:lnTo>
                      <a:pt x="1210" y="629"/>
                    </a:lnTo>
                    <a:lnTo>
                      <a:pt x="1240" y="604"/>
                    </a:lnTo>
                    <a:lnTo>
                      <a:pt x="1272" y="582"/>
                    </a:lnTo>
                    <a:lnTo>
                      <a:pt x="1307" y="562"/>
                    </a:lnTo>
                    <a:lnTo>
                      <a:pt x="1343" y="547"/>
                    </a:lnTo>
                    <a:lnTo>
                      <a:pt x="1384" y="536"/>
                    </a:lnTo>
                    <a:lnTo>
                      <a:pt x="1427" y="528"/>
                    </a:lnTo>
                    <a:lnTo>
                      <a:pt x="1473" y="526"/>
                    </a:lnTo>
                    <a:lnTo>
                      <a:pt x="1928" y="526"/>
                    </a:lnTo>
                    <a:lnTo>
                      <a:pt x="1974" y="528"/>
                    </a:lnTo>
                    <a:lnTo>
                      <a:pt x="2017" y="536"/>
                    </a:lnTo>
                    <a:lnTo>
                      <a:pt x="2058" y="547"/>
                    </a:lnTo>
                    <a:lnTo>
                      <a:pt x="2094" y="562"/>
                    </a:lnTo>
                    <a:lnTo>
                      <a:pt x="2129" y="582"/>
                    </a:lnTo>
                    <a:lnTo>
                      <a:pt x="2161" y="604"/>
                    </a:lnTo>
                    <a:lnTo>
                      <a:pt x="2191" y="629"/>
                    </a:lnTo>
                    <a:lnTo>
                      <a:pt x="2218" y="655"/>
                    </a:lnTo>
                    <a:lnTo>
                      <a:pt x="2245" y="685"/>
                    </a:lnTo>
                    <a:lnTo>
                      <a:pt x="2269" y="716"/>
                    </a:lnTo>
                    <a:lnTo>
                      <a:pt x="2291" y="747"/>
                    </a:lnTo>
                    <a:lnTo>
                      <a:pt x="2313" y="779"/>
                    </a:lnTo>
                    <a:lnTo>
                      <a:pt x="2333" y="811"/>
                    </a:lnTo>
                    <a:lnTo>
                      <a:pt x="2352" y="843"/>
                    </a:lnTo>
                    <a:lnTo>
                      <a:pt x="2370" y="875"/>
                    </a:lnTo>
                    <a:lnTo>
                      <a:pt x="2395" y="918"/>
                    </a:lnTo>
                    <a:lnTo>
                      <a:pt x="2418" y="956"/>
                    </a:lnTo>
                    <a:lnTo>
                      <a:pt x="2441" y="990"/>
                    </a:lnTo>
                    <a:lnTo>
                      <a:pt x="2463" y="1020"/>
                    </a:lnTo>
                    <a:lnTo>
                      <a:pt x="2484" y="1045"/>
                    </a:lnTo>
                    <a:lnTo>
                      <a:pt x="2506" y="1066"/>
                    </a:lnTo>
                    <a:lnTo>
                      <a:pt x="2529" y="1083"/>
                    </a:lnTo>
                    <a:lnTo>
                      <a:pt x="2552" y="1094"/>
                    </a:lnTo>
                    <a:lnTo>
                      <a:pt x="2578" y="1100"/>
                    </a:lnTo>
                    <a:lnTo>
                      <a:pt x="2582" y="1100"/>
                    </a:lnTo>
                    <a:lnTo>
                      <a:pt x="2585" y="1101"/>
                    </a:lnTo>
                    <a:lnTo>
                      <a:pt x="2595" y="1102"/>
                    </a:lnTo>
                    <a:lnTo>
                      <a:pt x="2611" y="1105"/>
                    </a:lnTo>
                    <a:lnTo>
                      <a:pt x="2632" y="1107"/>
                    </a:lnTo>
                    <a:lnTo>
                      <a:pt x="2657" y="1108"/>
                    </a:lnTo>
                    <a:lnTo>
                      <a:pt x="2686" y="1110"/>
                    </a:lnTo>
                    <a:lnTo>
                      <a:pt x="2718" y="1110"/>
                    </a:lnTo>
                    <a:lnTo>
                      <a:pt x="2754" y="1110"/>
                    </a:lnTo>
                    <a:lnTo>
                      <a:pt x="2790" y="1108"/>
                    </a:lnTo>
                    <a:lnTo>
                      <a:pt x="2829" y="1103"/>
                    </a:lnTo>
                    <a:lnTo>
                      <a:pt x="2869" y="1098"/>
                    </a:lnTo>
                    <a:lnTo>
                      <a:pt x="2910" y="1089"/>
                    </a:lnTo>
                    <a:lnTo>
                      <a:pt x="2950" y="1077"/>
                    </a:lnTo>
                    <a:lnTo>
                      <a:pt x="2989" y="1062"/>
                    </a:lnTo>
                    <a:lnTo>
                      <a:pt x="3026" y="1043"/>
                    </a:lnTo>
                    <a:lnTo>
                      <a:pt x="3061" y="1020"/>
                    </a:lnTo>
                    <a:lnTo>
                      <a:pt x="3091" y="993"/>
                    </a:lnTo>
                    <a:lnTo>
                      <a:pt x="3116" y="962"/>
                    </a:lnTo>
                    <a:lnTo>
                      <a:pt x="3137" y="928"/>
                    </a:lnTo>
                    <a:lnTo>
                      <a:pt x="3154" y="889"/>
                    </a:lnTo>
                    <a:lnTo>
                      <a:pt x="3165" y="846"/>
                    </a:lnTo>
                    <a:lnTo>
                      <a:pt x="3172" y="800"/>
                    </a:lnTo>
                    <a:lnTo>
                      <a:pt x="3175" y="750"/>
                    </a:lnTo>
                    <a:lnTo>
                      <a:pt x="3172" y="687"/>
                    </a:lnTo>
                    <a:lnTo>
                      <a:pt x="3169" y="629"/>
                    </a:lnTo>
                    <a:lnTo>
                      <a:pt x="3161" y="575"/>
                    </a:lnTo>
                    <a:lnTo>
                      <a:pt x="3153" y="527"/>
                    </a:lnTo>
                    <a:lnTo>
                      <a:pt x="3140" y="483"/>
                    </a:lnTo>
                    <a:lnTo>
                      <a:pt x="3125" y="443"/>
                    </a:lnTo>
                    <a:lnTo>
                      <a:pt x="3107" y="407"/>
                    </a:lnTo>
                    <a:lnTo>
                      <a:pt x="3088" y="375"/>
                    </a:lnTo>
                    <a:lnTo>
                      <a:pt x="3065" y="348"/>
                    </a:lnTo>
                    <a:lnTo>
                      <a:pt x="3039" y="324"/>
                    </a:lnTo>
                    <a:lnTo>
                      <a:pt x="3012" y="302"/>
                    </a:lnTo>
                    <a:lnTo>
                      <a:pt x="2981" y="284"/>
                    </a:lnTo>
                    <a:lnTo>
                      <a:pt x="2948" y="269"/>
                    </a:lnTo>
                    <a:lnTo>
                      <a:pt x="2913" y="257"/>
                    </a:lnTo>
                    <a:lnTo>
                      <a:pt x="2876" y="247"/>
                    </a:lnTo>
                    <a:lnTo>
                      <a:pt x="2835" y="239"/>
                    </a:lnTo>
                    <a:lnTo>
                      <a:pt x="2792" y="234"/>
                    </a:lnTo>
                    <a:lnTo>
                      <a:pt x="2747" y="229"/>
                    </a:lnTo>
                    <a:lnTo>
                      <a:pt x="2700" y="227"/>
                    </a:lnTo>
                    <a:lnTo>
                      <a:pt x="2650" y="227"/>
                    </a:lnTo>
                    <a:lnTo>
                      <a:pt x="751" y="227"/>
                    </a:lnTo>
                    <a:close/>
                    <a:moveTo>
                      <a:pt x="751" y="0"/>
                    </a:moveTo>
                    <a:lnTo>
                      <a:pt x="2650" y="0"/>
                    </a:lnTo>
                    <a:lnTo>
                      <a:pt x="2695" y="1"/>
                    </a:lnTo>
                    <a:lnTo>
                      <a:pt x="2741" y="2"/>
                    </a:lnTo>
                    <a:lnTo>
                      <a:pt x="2790" y="5"/>
                    </a:lnTo>
                    <a:lnTo>
                      <a:pt x="2839" y="11"/>
                    </a:lnTo>
                    <a:lnTo>
                      <a:pt x="2888" y="18"/>
                    </a:lnTo>
                    <a:lnTo>
                      <a:pt x="2937" y="29"/>
                    </a:lnTo>
                    <a:lnTo>
                      <a:pt x="2987" y="43"/>
                    </a:lnTo>
                    <a:lnTo>
                      <a:pt x="3035" y="60"/>
                    </a:lnTo>
                    <a:lnTo>
                      <a:pt x="3082" y="81"/>
                    </a:lnTo>
                    <a:lnTo>
                      <a:pt x="3127" y="107"/>
                    </a:lnTo>
                    <a:lnTo>
                      <a:pt x="3171" y="138"/>
                    </a:lnTo>
                    <a:lnTo>
                      <a:pt x="3211" y="173"/>
                    </a:lnTo>
                    <a:lnTo>
                      <a:pt x="3247" y="213"/>
                    </a:lnTo>
                    <a:lnTo>
                      <a:pt x="3280" y="256"/>
                    </a:lnTo>
                    <a:lnTo>
                      <a:pt x="3309" y="303"/>
                    </a:lnTo>
                    <a:lnTo>
                      <a:pt x="3333" y="354"/>
                    </a:lnTo>
                    <a:lnTo>
                      <a:pt x="3354" y="409"/>
                    </a:lnTo>
                    <a:lnTo>
                      <a:pt x="3371" y="469"/>
                    </a:lnTo>
                    <a:lnTo>
                      <a:pt x="3385" y="532"/>
                    </a:lnTo>
                    <a:lnTo>
                      <a:pt x="3393" y="600"/>
                    </a:lnTo>
                    <a:lnTo>
                      <a:pt x="3399" y="673"/>
                    </a:lnTo>
                    <a:lnTo>
                      <a:pt x="3401" y="750"/>
                    </a:lnTo>
                    <a:lnTo>
                      <a:pt x="3399" y="808"/>
                    </a:lnTo>
                    <a:lnTo>
                      <a:pt x="3392" y="862"/>
                    </a:lnTo>
                    <a:lnTo>
                      <a:pt x="3383" y="911"/>
                    </a:lnTo>
                    <a:lnTo>
                      <a:pt x="3370" y="957"/>
                    </a:lnTo>
                    <a:lnTo>
                      <a:pt x="3354" y="999"/>
                    </a:lnTo>
                    <a:lnTo>
                      <a:pt x="3336" y="1039"/>
                    </a:lnTo>
                    <a:lnTo>
                      <a:pt x="3315" y="1074"/>
                    </a:lnTo>
                    <a:lnTo>
                      <a:pt x="3292" y="1106"/>
                    </a:lnTo>
                    <a:lnTo>
                      <a:pt x="3269" y="1134"/>
                    </a:lnTo>
                    <a:lnTo>
                      <a:pt x="3244" y="1161"/>
                    </a:lnTo>
                    <a:lnTo>
                      <a:pt x="3219" y="1185"/>
                    </a:lnTo>
                    <a:lnTo>
                      <a:pt x="3192" y="1204"/>
                    </a:lnTo>
                    <a:lnTo>
                      <a:pt x="3166" y="1223"/>
                    </a:lnTo>
                    <a:lnTo>
                      <a:pt x="3140" y="1240"/>
                    </a:lnTo>
                    <a:lnTo>
                      <a:pt x="3095" y="1263"/>
                    </a:lnTo>
                    <a:lnTo>
                      <a:pt x="3050" y="1281"/>
                    </a:lnTo>
                    <a:lnTo>
                      <a:pt x="3003" y="1298"/>
                    </a:lnTo>
                    <a:lnTo>
                      <a:pt x="2957" y="1310"/>
                    </a:lnTo>
                    <a:lnTo>
                      <a:pt x="3001" y="1357"/>
                    </a:lnTo>
                    <a:lnTo>
                      <a:pt x="3042" y="1407"/>
                    </a:lnTo>
                    <a:lnTo>
                      <a:pt x="3078" y="1460"/>
                    </a:lnTo>
                    <a:lnTo>
                      <a:pt x="3110" y="1516"/>
                    </a:lnTo>
                    <a:lnTo>
                      <a:pt x="3138" y="1575"/>
                    </a:lnTo>
                    <a:lnTo>
                      <a:pt x="3161" y="1635"/>
                    </a:lnTo>
                    <a:lnTo>
                      <a:pt x="3180" y="1698"/>
                    </a:lnTo>
                    <a:lnTo>
                      <a:pt x="3193" y="1762"/>
                    </a:lnTo>
                    <a:lnTo>
                      <a:pt x="3201" y="1828"/>
                    </a:lnTo>
                    <a:lnTo>
                      <a:pt x="3204" y="1896"/>
                    </a:lnTo>
                    <a:lnTo>
                      <a:pt x="3204" y="2785"/>
                    </a:lnTo>
                    <a:lnTo>
                      <a:pt x="3201" y="2859"/>
                    </a:lnTo>
                    <a:lnTo>
                      <a:pt x="3191" y="2932"/>
                    </a:lnTo>
                    <a:lnTo>
                      <a:pt x="3175" y="3002"/>
                    </a:lnTo>
                    <a:lnTo>
                      <a:pt x="3153" y="3070"/>
                    </a:lnTo>
                    <a:lnTo>
                      <a:pt x="3125" y="3135"/>
                    </a:lnTo>
                    <a:lnTo>
                      <a:pt x="3092" y="3198"/>
                    </a:lnTo>
                    <a:lnTo>
                      <a:pt x="3054" y="3257"/>
                    </a:lnTo>
                    <a:lnTo>
                      <a:pt x="3011" y="3312"/>
                    </a:lnTo>
                    <a:lnTo>
                      <a:pt x="2963" y="3364"/>
                    </a:lnTo>
                    <a:lnTo>
                      <a:pt x="2912" y="3411"/>
                    </a:lnTo>
                    <a:lnTo>
                      <a:pt x="2857" y="3454"/>
                    </a:lnTo>
                    <a:lnTo>
                      <a:pt x="2798" y="3492"/>
                    </a:lnTo>
                    <a:lnTo>
                      <a:pt x="2735" y="3525"/>
                    </a:lnTo>
                    <a:lnTo>
                      <a:pt x="2670" y="3552"/>
                    </a:lnTo>
                    <a:lnTo>
                      <a:pt x="2602" y="3574"/>
                    </a:lnTo>
                    <a:lnTo>
                      <a:pt x="2531" y="3591"/>
                    </a:lnTo>
                    <a:lnTo>
                      <a:pt x="2459" y="3601"/>
                    </a:lnTo>
                    <a:lnTo>
                      <a:pt x="2384" y="3604"/>
                    </a:lnTo>
                    <a:lnTo>
                      <a:pt x="1017" y="3604"/>
                    </a:lnTo>
                    <a:lnTo>
                      <a:pt x="942" y="3601"/>
                    </a:lnTo>
                    <a:lnTo>
                      <a:pt x="869" y="3591"/>
                    </a:lnTo>
                    <a:lnTo>
                      <a:pt x="799" y="3574"/>
                    </a:lnTo>
                    <a:lnTo>
                      <a:pt x="731" y="3552"/>
                    </a:lnTo>
                    <a:lnTo>
                      <a:pt x="666" y="3525"/>
                    </a:lnTo>
                    <a:lnTo>
                      <a:pt x="603" y="3492"/>
                    </a:lnTo>
                    <a:lnTo>
                      <a:pt x="544" y="3454"/>
                    </a:lnTo>
                    <a:lnTo>
                      <a:pt x="489" y="3411"/>
                    </a:lnTo>
                    <a:lnTo>
                      <a:pt x="437" y="3364"/>
                    </a:lnTo>
                    <a:lnTo>
                      <a:pt x="390" y="3312"/>
                    </a:lnTo>
                    <a:lnTo>
                      <a:pt x="347" y="3257"/>
                    </a:lnTo>
                    <a:lnTo>
                      <a:pt x="309" y="3198"/>
                    </a:lnTo>
                    <a:lnTo>
                      <a:pt x="276" y="3135"/>
                    </a:lnTo>
                    <a:lnTo>
                      <a:pt x="248" y="3070"/>
                    </a:lnTo>
                    <a:lnTo>
                      <a:pt x="226" y="3002"/>
                    </a:lnTo>
                    <a:lnTo>
                      <a:pt x="210" y="2932"/>
                    </a:lnTo>
                    <a:lnTo>
                      <a:pt x="200" y="2859"/>
                    </a:lnTo>
                    <a:lnTo>
                      <a:pt x="197" y="2785"/>
                    </a:lnTo>
                    <a:lnTo>
                      <a:pt x="197" y="1896"/>
                    </a:lnTo>
                    <a:lnTo>
                      <a:pt x="200" y="1828"/>
                    </a:lnTo>
                    <a:lnTo>
                      <a:pt x="208" y="1762"/>
                    </a:lnTo>
                    <a:lnTo>
                      <a:pt x="221" y="1698"/>
                    </a:lnTo>
                    <a:lnTo>
                      <a:pt x="240" y="1635"/>
                    </a:lnTo>
                    <a:lnTo>
                      <a:pt x="263" y="1575"/>
                    </a:lnTo>
                    <a:lnTo>
                      <a:pt x="290" y="1516"/>
                    </a:lnTo>
                    <a:lnTo>
                      <a:pt x="322" y="1460"/>
                    </a:lnTo>
                    <a:lnTo>
                      <a:pt x="358" y="1407"/>
                    </a:lnTo>
                    <a:lnTo>
                      <a:pt x="399" y="1357"/>
                    </a:lnTo>
                    <a:lnTo>
                      <a:pt x="444" y="1310"/>
                    </a:lnTo>
                    <a:lnTo>
                      <a:pt x="397" y="1298"/>
                    </a:lnTo>
                    <a:lnTo>
                      <a:pt x="351" y="1281"/>
                    </a:lnTo>
                    <a:lnTo>
                      <a:pt x="305" y="1263"/>
                    </a:lnTo>
                    <a:lnTo>
                      <a:pt x="260" y="1240"/>
                    </a:lnTo>
                    <a:lnTo>
                      <a:pt x="235" y="1223"/>
                    </a:lnTo>
                    <a:lnTo>
                      <a:pt x="209" y="1204"/>
                    </a:lnTo>
                    <a:lnTo>
                      <a:pt x="182" y="1185"/>
                    </a:lnTo>
                    <a:lnTo>
                      <a:pt x="157" y="1161"/>
                    </a:lnTo>
                    <a:lnTo>
                      <a:pt x="132" y="1134"/>
                    </a:lnTo>
                    <a:lnTo>
                      <a:pt x="109" y="1106"/>
                    </a:lnTo>
                    <a:lnTo>
                      <a:pt x="86" y="1074"/>
                    </a:lnTo>
                    <a:lnTo>
                      <a:pt x="65" y="1039"/>
                    </a:lnTo>
                    <a:lnTo>
                      <a:pt x="47" y="999"/>
                    </a:lnTo>
                    <a:lnTo>
                      <a:pt x="31" y="957"/>
                    </a:lnTo>
                    <a:lnTo>
                      <a:pt x="17" y="911"/>
                    </a:lnTo>
                    <a:lnTo>
                      <a:pt x="9" y="862"/>
                    </a:lnTo>
                    <a:lnTo>
                      <a:pt x="2" y="808"/>
                    </a:lnTo>
                    <a:lnTo>
                      <a:pt x="0" y="750"/>
                    </a:lnTo>
                    <a:lnTo>
                      <a:pt x="2" y="673"/>
                    </a:lnTo>
                    <a:lnTo>
                      <a:pt x="8" y="600"/>
                    </a:lnTo>
                    <a:lnTo>
                      <a:pt x="16" y="532"/>
                    </a:lnTo>
                    <a:lnTo>
                      <a:pt x="30" y="469"/>
                    </a:lnTo>
                    <a:lnTo>
                      <a:pt x="47" y="409"/>
                    </a:lnTo>
                    <a:lnTo>
                      <a:pt x="68" y="354"/>
                    </a:lnTo>
                    <a:lnTo>
                      <a:pt x="92" y="303"/>
                    </a:lnTo>
                    <a:lnTo>
                      <a:pt x="121" y="256"/>
                    </a:lnTo>
                    <a:lnTo>
                      <a:pt x="154" y="213"/>
                    </a:lnTo>
                    <a:lnTo>
                      <a:pt x="190" y="173"/>
                    </a:lnTo>
                    <a:lnTo>
                      <a:pt x="230" y="138"/>
                    </a:lnTo>
                    <a:lnTo>
                      <a:pt x="274" y="107"/>
                    </a:lnTo>
                    <a:lnTo>
                      <a:pt x="319" y="81"/>
                    </a:lnTo>
                    <a:lnTo>
                      <a:pt x="366" y="60"/>
                    </a:lnTo>
                    <a:lnTo>
                      <a:pt x="414" y="43"/>
                    </a:lnTo>
                    <a:lnTo>
                      <a:pt x="464" y="29"/>
                    </a:lnTo>
                    <a:lnTo>
                      <a:pt x="513" y="18"/>
                    </a:lnTo>
                    <a:lnTo>
                      <a:pt x="562" y="11"/>
                    </a:lnTo>
                    <a:lnTo>
                      <a:pt x="611" y="5"/>
                    </a:lnTo>
                    <a:lnTo>
                      <a:pt x="659" y="2"/>
                    </a:lnTo>
                    <a:lnTo>
                      <a:pt x="706" y="1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2053" tIns="46028" rIns="92053" bIns="46028" numCol="1" anchor="t" anchorCtr="0" compatLnSpc="1"/>
              <a:lstStyle/>
              <a:p>
                <a:endParaRPr lang="es-ES" sz="1810">
                  <a:cs typeface="+mn-ea"/>
                  <a:sym typeface="+mn-lt"/>
                </a:endParaRPr>
              </a:p>
            </p:txBody>
          </p:sp>
          <p:sp>
            <p:nvSpPr>
              <p:cNvPr id="23" name="Freeform 20"/>
              <p:cNvSpPr>
                <a:spLocks noEditPoints="1"/>
              </p:cNvSpPr>
              <p:nvPr/>
            </p:nvSpPr>
            <p:spPr bwMode="auto">
              <a:xfrm>
                <a:off x="-2215" y="2493"/>
                <a:ext cx="185" cy="186"/>
              </a:xfrm>
              <a:custGeom>
                <a:avLst/>
                <a:gdLst>
                  <a:gd name="T0" fmla="*/ 682 w 1484"/>
                  <a:gd name="T1" fmla="*/ 229 h 1482"/>
                  <a:gd name="T2" fmla="*/ 569 w 1484"/>
                  <a:gd name="T3" fmla="*/ 256 h 1482"/>
                  <a:gd name="T4" fmla="*/ 467 w 1484"/>
                  <a:gd name="T5" fmla="*/ 306 h 1482"/>
                  <a:gd name="T6" fmla="*/ 379 w 1484"/>
                  <a:gd name="T7" fmla="*/ 376 h 1482"/>
                  <a:gd name="T8" fmla="*/ 307 w 1484"/>
                  <a:gd name="T9" fmla="*/ 465 h 1482"/>
                  <a:gd name="T10" fmla="*/ 257 w 1484"/>
                  <a:gd name="T11" fmla="*/ 568 h 1482"/>
                  <a:gd name="T12" fmla="*/ 230 w 1484"/>
                  <a:gd name="T13" fmla="*/ 681 h 1482"/>
                  <a:gd name="T14" fmla="*/ 230 w 1484"/>
                  <a:gd name="T15" fmla="*/ 800 h 1482"/>
                  <a:gd name="T16" fmla="*/ 257 w 1484"/>
                  <a:gd name="T17" fmla="*/ 915 h 1482"/>
                  <a:gd name="T18" fmla="*/ 307 w 1484"/>
                  <a:gd name="T19" fmla="*/ 1017 h 1482"/>
                  <a:gd name="T20" fmla="*/ 379 w 1484"/>
                  <a:gd name="T21" fmla="*/ 1105 h 1482"/>
                  <a:gd name="T22" fmla="*/ 467 w 1484"/>
                  <a:gd name="T23" fmla="*/ 1175 h 1482"/>
                  <a:gd name="T24" fmla="*/ 569 w 1484"/>
                  <a:gd name="T25" fmla="*/ 1225 h 1482"/>
                  <a:gd name="T26" fmla="*/ 682 w 1484"/>
                  <a:gd name="T27" fmla="*/ 1252 h 1482"/>
                  <a:gd name="T28" fmla="*/ 803 w 1484"/>
                  <a:gd name="T29" fmla="*/ 1252 h 1482"/>
                  <a:gd name="T30" fmla="*/ 916 w 1484"/>
                  <a:gd name="T31" fmla="*/ 1225 h 1482"/>
                  <a:gd name="T32" fmla="*/ 1018 w 1484"/>
                  <a:gd name="T33" fmla="*/ 1175 h 1482"/>
                  <a:gd name="T34" fmla="*/ 1106 w 1484"/>
                  <a:gd name="T35" fmla="*/ 1105 h 1482"/>
                  <a:gd name="T36" fmla="*/ 1178 w 1484"/>
                  <a:gd name="T37" fmla="*/ 1017 h 1482"/>
                  <a:gd name="T38" fmla="*/ 1228 w 1484"/>
                  <a:gd name="T39" fmla="*/ 915 h 1482"/>
                  <a:gd name="T40" fmla="*/ 1255 w 1484"/>
                  <a:gd name="T41" fmla="*/ 800 h 1482"/>
                  <a:gd name="T42" fmla="*/ 1255 w 1484"/>
                  <a:gd name="T43" fmla="*/ 681 h 1482"/>
                  <a:gd name="T44" fmla="*/ 1228 w 1484"/>
                  <a:gd name="T45" fmla="*/ 568 h 1482"/>
                  <a:gd name="T46" fmla="*/ 1178 w 1484"/>
                  <a:gd name="T47" fmla="*/ 465 h 1482"/>
                  <a:gd name="T48" fmla="*/ 1106 w 1484"/>
                  <a:gd name="T49" fmla="*/ 376 h 1482"/>
                  <a:gd name="T50" fmla="*/ 1018 w 1484"/>
                  <a:gd name="T51" fmla="*/ 306 h 1482"/>
                  <a:gd name="T52" fmla="*/ 916 w 1484"/>
                  <a:gd name="T53" fmla="*/ 256 h 1482"/>
                  <a:gd name="T54" fmla="*/ 803 w 1484"/>
                  <a:gd name="T55" fmla="*/ 229 h 1482"/>
                  <a:gd name="T56" fmla="*/ 742 w 1484"/>
                  <a:gd name="T57" fmla="*/ 0 h 1482"/>
                  <a:gd name="T58" fmla="*/ 883 w 1484"/>
                  <a:gd name="T59" fmla="*/ 13 h 1482"/>
                  <a:gd name="T60" fmla="*/ 1015 w 1484"/>
                  <a:gd name="T61" fmla="*/ 51 h 1482"/>
                  <a:gd name="T62" fmla="*/ 1136 w 1484"/>
                  <a:gd name="T63" fmla="*/ 112 h 1482"/>
                  <a:gd name="T64" fmla="*/ 1243 w 1484"/>
                  <a:gd name="T65" fmla="*/ 193 h 1482"/>
                  <a:gd name="T66" fmla="*/ 1333 w 1484"/>
                  <a:gd name="T67" fmla="*/ 292 h 1482"/>
                  <a:gd name="T68" fmla="*/ 1404 w 1484"/>
                  <a:gd name="T69" fmla="*/ 406 h 1482"/>
                  <a:gd name="T70" fmla="*/ 1455 w 1484"/>
                  <a:gd name="T71" fmla="*/ 532 h 1482"/>
                  <a:gd name="T72" fmla="*/ 1481 w 1484"/>
                  <a:gd name="T73" fmla="*/ 670 h 1482"/>
                  <a:gd name="T74" fmla="*/ 1481 w 1484"/>
                  <a:gd name="T75" fmla="*/ 812 h 1482"/>
                  <a:gd name="T76" fmla="*/ 1455 w 1484"/>
                  <a:gd name="T77" fmla="*/ 949 h 1482"/>
                  <a:gd name="T78" fmla="*/ 1404 w 1484"/>
                  <a:gd name="T79" fmla="*/ 1075 h 1482"/>
                  <a:gd name="T80" fmla="*/ 1333 w 1484"/>
                  <a:gd name="T81" fmla="*/ 1189 h 1482"/>
                  <a:gd name="T82" fmla="*/ 1243 w 1484"/>
                  <a:gd name="T83" fmla="*/ 1288 h 1482"/>
                  <a:gd name="T84" fmla="*/ 1136 w 1484"/>
                  <a:gd name="T85" fmla="*/ 1369 h 1482"/>
                  <a:gd name="T86" fmla="*/ 1015 w 1484"/>
                  <a:gd name="T87" fmla="*/ 1431 h 1482"/>
                  <a:gd name="T88" fmla="*/ 883 w 1484"/>
                  <a:gd name="T89" fmla="*/ 1469 h 1482"/>
                  <a:gd name="T90" fmla="*/ 742 w 1484"/>
                  <a:gd name="T91" fmla="*/ 1482 h 1482"/>
                  <a:gd name="T92" fmla="*/ 602 w 1484"/>
                  <a:gd name="T93" fmla="*/ 1469 h 1482"/>
                  <a:gd name="T94" fmla="*/ 470 w 1484"/>
                  <a:gd name="T95" fmla="*/ 1431 h 1482"/>
                  <a:gd name="T96" fmla="*/ 349 w 1484"/>
                  <a:gd name="T97" fmla="*/ 1369 h 1482"/>
                  <a:gd name="T98" fmla="*/ 242 w 1484"/>
                  <a:gd name="T99" fmla="*/ 1288 h 1482"/>
                  <a:gd name="T100" fmla="*/ 152 w 1484"/>
                  <a:gd name="T101" fmla="*/ 1189 h 1482"/>
                  <a:gd name="T102" fmla="*/ 81 w 1484"/>
                  <a:gd name="T103" fmla="*/ 1075 h 1482"/>
                  <a:gd name="T104" fmla="*/ 30 w 1484"/>
                  <a:gd name="T105" fmla="*/ 949 h 1482"/>
                  <a:gd name="T106" fmla="*/ 4 w 1484"/>
                  <a:gd name="T107" fmla="*/ 812 h 1482"/>
                  <a:gd name="T108" fmla="*/ 4 w 1484"/>
                  <a:gd name="T109" fmla="*/ 670 h 1482"/>
                  <a:gd name="T110" fmla="*/ 30 w 1484"/>
                  <a:gd name="T111" fmla="*/ 532 h 1482"/>
                  <a:gd name="T112" fmla="*/ 81 w 1484"/>
                  <a:gd name="T113" fmla="*/ 406 h 1482"/>
                  <a:gd name="T114" fmla="*/ 152 w 1484"/>
                  <a:gd name="T115" fmla="*/ 292 h 1482"/>
                  <a:gd name="T116" fmla="*/ 242 w 1484"/>
                  <a:gd name="T117" fmla="*/ 193 h 1482"/>
                  <a:gd name="T118" fmla="*/ 349 w 1484"/>
                  <a:gd name="T119" fmla="*/ 112 h 1482"/>
                  <a:gd name="T120" fmla="*/ 470 w 1484"/>
                  <a:gd name="T121" fmla="*/ 51 h 1482"/>
                  <a:gd name="T122" fmla="*/ 602 w 1484"/>
                  <a:gd name="T123" fmla="*/ 13 h 1482"/>
                  <a:gd name="T124" fmla="*/ 742 w 1484"/>
                  <a:gd name="T125" fmla="*/ 0 h 1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84" h="1482">
                    <a:moveTo>
                      <a:pt x="742" y="226"/>
                    </a:moveTo>
                    <a:lnTo>
                      <a:pt x="682" y="229"/>
                    </a:lnTo>
                    <a:lnTo>
                      <a:pt x="625" y="239"/>
                    </a:lnTo>
                    <a:lnTo>
                      <a:pt x="569" y="256"/>
                    </a:lnTo>
                    <a:lnTo>
                      <a:pt x="516" y="279"/>
                    </a:lnTo>
                    <a:lnTo>
                      <a:pt x="467" y="306"/>
                    </a:lnTo>
                    <a:lnTo>
                      <a:pt x="420" y="339"/>
                    </a:lnTo>
                    <a:lnTo>
                      <a:pt x="379" y="376"/>
                    </a:lnTo>
                    <a:lnTo>
                      <a:pt x="340" y="419"/>
                    </a:lnTo>
                    <a:lnTo>
                      <a:pt x="307" y="465"/>
                    </a:lnTo>
                    <a:lnTo>
                      <a:pt x="280" y="515"/>
                    </a:lnTo>
                    <a:lnTo>
                      <a:pt x="257" y="568"/>
                    </a:lnTo>
                    <a:lnTo>
                      <a:pt x="241" y="622"/>
                    </a:lnTo>
                    <a:lnTo>
                      <a:pt x="230" y="681"/>
                    </a:lnTo>
                    <a:lnTo>
                      <a:pt x="227" y="741"/>
                    </a:lnTo>
                    <a:lnTo>
                      <a:pt x="230" y="800"/>
                    </a:lnTo>
                    <a:lnTo>
                      <a:pt x="241" y="859"/>
                    </a:lnTo>
                    <a:lnTo>
                      <a:pt x="257" y="915"/>
                    </a:lnTo>
                    <a:lnTo>
                      <a:pt x="280" y="967"/>
                    </a:lnTo>
                    <a:lnTo>
                      <a:pt x="307" y="1017"/>
                    </a:lnTo>
                    <a:lnTo>
                      <a:pt x="340" y="1063"/>
                    </a:lnTo>
                    <a:lnTo>
                      <a:pt x="379" y="1105"/>
                    </a:lnTo>
                    <a:lnTo>
                      <a:pt x="420" y="1142"/>
                    </a:lnTo>
                    <a:lnTo>
                      <a:pt x="467" y="1175"/>
                    </a:lnTo>
                    <a:lnTo>
                      <a:pt x="516" y="1203"/>
                    </a:lnTo>
                    <a:lnTo>
                      <a:pt x="569" y="1225"/>
                    </a:lnTo>
                    <a:lnTo>
                      <a:pt x="625" y="1242"/>
                    </a:lnTo>
                    <a:lnTo>
                      <a:pt x="682" y="1252"/>
                    </a:lnTo>
                    <a:lnTo>
                      <a:pt x="742" y="1256"/>
                    </a:lnTo>
                    <a:lnTo>
                      <a:pt x="803" y="1252"/>
                    </a:lnTo>
                    <a:lnTo>
                      <a:pt x="860" y="1242"/>
                    </a:lnTo>
                    <a:lnTo>
                      <a:pt x="916" y="1225"/>
                    </a:lnTo>
                    <a:lnTo>
                      <a:pt x="969" y="1203"/>
                    </a:lnTo>
                    <a:lnTo>
                      <a:pt x="1018" y="1175"/>
                    </a:lnTo>
                    <a:lnTo>
                      <a:pt x="1065" y="1142"/>
                    </a:lnTo>
                    <a:lnTo>
                      <a:pt x="1106" y="1105"/>
                    </a:lnTo>
                    <a:lnTo>
                      <a:pt x="1145" y="1063"/>
                    </a:lnTo>
                    <a:lnTo>
                      <a:pt x="1178" y="1017"/>
                    </a:lnTo>
                    <a:lnTo>
                      <a:pt x="1205" y="967"/>
                    </a:lnTo>
                    <a:lnTo>
                      <a:pt x="1228" y="915"/>
                    </a:lnTo>
                    <a:lnTo>
                      <a:pt x="1244" y="859"/>
                    </a:lnTo>
                    <a:lnTo>
                      <a:pt x="1255" y="800"/>
                    </a:lnTo>
                    <a:lnTo>
                      <a:pt x="1258" y="741"/>
                    </a:lnTo>
                    <a:lnTo>
                      <a:pt x="1255" y="681"/>
                    </a:lnTo>
                    <a:lnTo>
                      <a:pt x="1244" y="622"/>
                    </a:lnTo>
                    <a:lnTo>
                      <a:pt x="1228" y="568"/>
                    </a:lnTo>
                    <a:lnTo>
                      <a:pt x="1205" y="515"/>
                    </a:lnTo>
                    <a:lnTo>
                      <a:pt x="1178" y="465"/>
                    </a:lnTo>
                    <a:lnTo>
                      <a:pt x="1145" y="419"/>
                    </a:lnTo>
                    <a:lnTo>
                      <a:pt x="1106" y="376"/>
                    </a:lnTo>
                    <a:lnTo>
                      <a:pt x="1065" y="339"/>
                    </a:lnTo>
                    <a:lnTo>
                      <a:pt x="1018" y="306"/>
                    </a:lnTo>
                    <a:lnTo>
                      <a:pt x="969" y="279"/>
                    </a:lnTo>
                    <a:lnTo>
                      <a:pt x="916" y="256"/>
                    </a:lnTo>
                    <a:lnTo>
                      <a:pt x="860" y="239"/>
                    </a:lnTo>
                    <a:lnTo>
                      <a:pt x="803" y="229"/>
                    </a:lnTo>
                    <a:lnTo>
                      <a:pt x="742" y="226"/>
                    </a:lnTo>
                    <a:close/>
                    <a:moveTo>
                      <a:pt x="742" y="0"/>
                    </a:moveTo>
                    <a:lnTo>
                      <a:pt x="814" y="3"/>
                    </a:lnTo>
                    <a:lnTo>
                      <a:pt x="883" y="13"/>
                    </a:lnTo>
                    <a:lnTo>
                      <a:pt x="950" y="29"/>
                    </a:lnTo>
                    <a:lnTo>
                      <a:pt x="1015" y="51"/>
                    </a:lnTo>
                    <a:lnTo>
                      <a:pt x="1078" y="79"/>
                    </a:lnTo>
                    <a:lnTo>
                      <a:pt x="1136" y="112"/>
                    </a:lnTo>
                    <a:lnTo>
                      <a:pt x="1191" y="150"/>
                    </a:lnTo>
                    <a:lnTo>
                      <a:pt x="1243" y="193"/>
                    </a:lnTo>
                    <a:lnTo>
                      <a:pt x="1290" y="241"/>
                    </a:lnTo>
                    <a:lnTo>
                      <a:pt x="1333" y="292"/>
                    </a:lnTo>
                    <a:lnTo>
                      <a:pt x="1371" y="348"/>
                    </a:lnTo>
                    <a:lnTo>
                      <a:pt x="1404" y="406"/>
                    </a:lnTo>
                    <a:lnTo>
                      <a:pt x="1433" y="468"/>
                    </a:lnTo>
                    <a:lnTo>
                      <a:pt x="1455" y="532"/>
                    </a:lnTo>
                    <a:lnTo>
                      <a:pt x="1471" y="601"/>
                    </a:lnTo>
                    <a:lnTo>
                      <a:pt x="1481" y="670"/>
                    </a:lnTo>
                    <a:lnTo>
                      <a:pt x="1484" y="741"/>
                    </a:lnTo>
                    <a:lnTo>
                      <a:pt x="1481" y="812"/>
                    </a:lnTo>
                    <a:lnTo>
                      <a:pt x="1471" y="882"/>
                    </a:lnTo>
                    <a:lnTo>
                      <a:pt x="1455" y="949"/>
                    </a:lnTo>
                    <a:lnTo>
                      <a:pt x="1433" y="1013"/>
                    </a:lnTo>
                    <a:lnTo>
                      <a:pt x="1404" y="1075"/>
                    </a:lnTo>
                    <a:lnTo>
                      <a:pt x="1371" y="1134"/>
                    </a:lnTo>
                    <a:lnTo>
                      <a:pt x="1333" y="1189"/>
                    </a:lnTo>
                    <a:lnTo>
                      <a:pt x="1290" y="1241"/>
                    </a:lnTo>
                    <a:lnTo>
                      <a:pt x="1243" y="1288"/>
                    </a:lnTo>
                    <a:lnTo>
                      <a:pt x="1191" y="1331"/>
                    </a:lnTo>
                    <a:lnTo>
                      <a:pt x="1136" y="1369"/>
                    </a:lnTo>
                    <a:lnTo>
                      <a:pt x="1078" y="1402"/>
                    </a:lnTo>
                    <a:lnTo>
                      <a:pt x="1015" y="1431"/>
                    </a:lnTo>
                    <a:lnTo>
                      <a:pt x="950" y="1453"/>
                    </a:lnTo>
                    <a:lnTo>
                      <a:pt x="883" y="1469"/>
                    </a:lnTo>
                    <a:lnTo>
                      <a:pt x="814" y="1479"/>
                    </a:lnTo>
                    <a:lnTo>
                      <a:pt x="742" y="1482"/>
                    </a:lnTo>
                    <a:lnTo>
                      <a:pt x="671" y="1479"/>
                    </a:lnTo>
                    <a:lnTo>
                      <a:pt x="602" y="1469"/>
                    </a:lnTo>
                    <a:lnTo>
                      <a:pt x="535" y="1453"/>
                    </a:lnTo>
                    <a:lnTo>
                      <a:pt x="470" y="1431"/>
                    </a:lnTo>
                    <a:lnTo>
                      <a:pt x="407" y="1402"/>
                    </a:lnTo>
                    <a:lnTo>
                      <a:pt x="349" y="1369"/>
                    </a:lnTo>
                    <a:lnTo>
                      <a:pt x="294" y="1331"/>
                    </a:lnTo>
                    <a:lnTo>
                      <a:pt x="242" y="1288"/>
                    </a:lnTo>
                    <a:lnTo>
                      <a:pt x="195" y="1241"/>
                    </a:lnTo>
                    <a:lnTo>
                      <a:pt x="152" y="1189"/>
                    </a:lnTo>
                    <a:lnTo>
                      <a:pt x="114" y="1134"/>
                    </a:lnTo>
                    <a:lnTo>
                      <a:pt x="81" y="1075"/>
                    </a:lnTo>
                    <a:lnTo>
                      <a:pt x="52" y="1013"/>
                    </a:lnTo>
                    <a:lnTo>
                      <a:pt x="30" y="949"/>
                    </a:lnTo>
                    <a:lnTo>
                      <a:pt x="14" y="882"/>
                    </a:lnTo>
                    <a:lnTo>
                      <a:pt x="4" y="812"/>
                    </a:lnTo>
                    <a:lnTo>
                      <a:pt x="0" y="741"/>
                    </a:lnTo>
                    <a:lnTo>
                      <a:pt x="4" y="670"/>
                    </a:lnTo>
                    <a:lnTo>
                      <a:pt x="14" y="601"/>
                    </a:lnTo>
                    <a:lnTo>
                      <a:pt x="30" y="532"/>
                    </a:lnTo>
                    <a:lnTo>
                      <a:pt x="52" y="468"/>
                    </a:lnTo>
                    <a:lnTo>
                      <a:pt x="81" y="406"/>
                    </a:lnTo>
                    <a:lnTo>
                      <a:pt x="114" y="348"/>
                    </a:lnTo>
                    <a:lnTo>
                      <a:pt x="152" y="292"/>
                    </a:lnTo>
                    <a:lnTo>
                      <a:pt x="195" y="241"/>
                    </a:lnTo>
                    <a:lnTo>
                      <a:pt x="242" y="193"/>
                    </a:lnTo>
                    <a:lnTo>
                      <a:pt x="294" y="150"/>
                    </a:lnTo>
                    <a:lnTo>
                      <a:pt x="349" y="112"/>
                    </a:lnTo>
                    <a:lnTo>
                      <a:pt x="407" y="79"/>
                    </a:lnTo>
                    <a:lnTo>
                      <a:pt x="470" y="51"/>
                    </a:lnTo>
                    <a:lnTo>
                      <a:pt x="535" y="29"/>
                    </a:lnTo>
                    <a:lnTo>
                      <a:pt x="602" y="13"/>
                    </a:lnTo>
                    <a:lnTo>
                      <a:pt x="671" y="3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2053" tIns="46028" rIns="92053" bIns="46028" numCol="1" anchor="t" anchorCtr="0" compatLnSpc="1"/>
              <a:lstStyle/>
              <a:p>
                <a:endParaRPr lang="es-ES" sz="1810"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67 Rectángulo"/>
          <p:cNvSpPr/>
          <p:nvPr/>
        </p:nvSpPr>
        <p:spPr bwMode="auto">
          <a:xfrm>
            <a:off x="840483" y="3880720"/>
            <a:ext cx="370849" cy="384339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s-MX" sz="12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s-SV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67 Rectángulo"/>
          <p:cNvSpPr/>
          <p:nvPr/>
        </p:nvSpPr>
        <p:spPr bwMode="auto">
          <a:xfrm>
            <a:off x="840483" y="4430562"/>
            <a:ext cx="370849" cy="38433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s-SV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2" name="67 Rectángulo"/>
          <p:cNvSpPr/>
          <p:nvPr/>
        </p:nvSpPr>
        <p:spPr bwMode="auto">
          <a:xfrm>
            <a:off x="840483" y="4980404"/>
            <a:ext cx="370849" cy="38433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s-SV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67 Rectángulo"/>
          <p:cNvSpPr/>
          <p:nvPr/>
        </p:nvSpPr>
        <p:spPr bwMode="auto">
          <a:xfrm>
            <a:off x="840483" y="5530246"/>
            <a:ext cx="370849" cy="3843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s-SV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6763" y="980087"/>
            <a:ext cx="433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cs typeface="+mn-ea"/>
                <a:sym typeface="+mn-lt"/>
              </a:rPr>
              <a:t>_</a:t>
            </a:r>
            <a:r>
              <a:rPr lang="en-US" sz="3600" b="1" dirty="0">
                <a:cs typeface="+mn-ea"/>
                <a:sym typeface="+mn-lt"/>
              </a:rPr>
              <a:t>A</a:t>
            </a:r>
            <a:r>
              <a:rPr lang="en-US" altLang="zh-CN" sz="3600" b="1" dirty="0">
                <a:cs typeface="+mn-ea"/>
                <a:sym typeface="+mn-lt"/>
              </a:rPr>
              <a:t>dd your title here</a:t>
            </a:r>
            <a:endParaRPr lang="id-ID" sz="3600" b="1" dirty="0">
              <a:cs typeface="+mn-ea"/>
              <a:sym typeface="+mn-lt"/>
            </a:endParaRPr>
          </a:p>
        </p:txBody>
      </p:sp>
      <p:sp>
        <p:nvSpPr>
          <p:cNvPr id="43" name="Rectangle 44"/>
          <p:cNvSpPr>
            <a:spLocks noChangeArrowheads="1"/>
          </p:cNvSpPr>
          <p:nvPr/>
        </p:nvSpPr>
        <p:spPr bwMode="auto">
          <a:xfrm>
            <a:off x="766763" y="2169543"/>
            <a:ext cx="4559300" cy="12704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7030A0"/>
                </a:solidFill>
                <a:cs typeface="+mn-ea"/>
                <a:sym typeface="+mn-lt"/>
              </a:rPr>
              <a:t>点此替换文本</a:t>
            </a:r>
            <a:endParaRPr lang="zh-CN" altLang="en-US" dirty="0">
              <a:solidFill>
                <a:srgbClr val="7030A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 dirty="0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r>
              <a:rPr lang="en-US" dirty="0">
                <a:solidFill>
                  <a:srgbClr val="7030A0"/>
                </a:solidFill>
                <a:cs typeface="+mn-ea"/>
                <a:sym typeface="+mn-lt"/>
              </a:rPr>
              <a:t> that has been specifically designed to help anyone that is stepping into the world of PowerPoint</a:t>
            </a:r>
            <a:endParaRPr lang="zh-CN" altLang="en-US" dirty="0">
              <a:solidFill>
                <a:srgbClr val="7030A0"/>
              </a:solidFill>
              <a:cs typeface="+mn-ea"/>
              <a:sym typeface="+mn-lt"/>
            </a:endParaRPr>
          </a:p>
        </p:txBody>
      </p:sp>
      <p:sp>
        <p:nvSpPr>
          <p:cNvPr id="44" name="Rectangle 72"/>
          <p:cNvSpPr/>
          <p:nvPr/>
        </p:nvSpPr>
        <p:spPr>
          <a:xfrm>
            <a:off x="8235612" y="3491683"/>
            <a:ext cx="2879271" cy="624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defRPr/>
            </a:pPr>
            <a:r>
              <a:rPr lang="en-US" sz="1600" b="1" spc="300" dirty="0">
                <a:solidFill>
                  <a:schemeClr val="bg1"/>
                </a:solidFill>
                <a:cs typeface="+mn-ea"/>
                <a:sym typeface="+mn-lt"/>
              </a:rPr>
              <a:t>ADD YOUR TITLE HERE</a:t>
            </a:r>
            <a:endParaRPr lang="id-ID" sz="16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Rectangle 72"/>
          <p:cNvSpPr/>
          <p:nvPr/>
        </p:nvSpPr>
        <p:spPr>
          <a:xfrm>
            <a:off x="8247380" y="4421333"/>
            <a:ext cx="2879271" cy="624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defRPr/>
            </a:pPr>
            <a:r>
              <a:rPr lang="en-US" sz="1600" b="1" spc="300" dirty="0">
                <a:solidFill>
                  <a:schemeClr val="bg1"/>
                </a:solidFill>
                <a:cs typeface="+mn-ea"/>
                <a:sym typeface="+mn-lt"/>
              </a:rPr>
              <a:t>ADD YOUR TITLE HERE</a:t>
            </a:r>
            <a:endParaRPr lang="id-ID" sz="16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Rectangle 72"/>
          <p:cNvSpPr/>
          <p:nvPr/>
        </p:nvSpPr>
        <p:spPr>
          <a:xfrm>
            <a:off x="8235611" y="5349411"/>
            <a:ext cx="2879271" cy="624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defRPr/>
            </a:pPr>
            <a:r>
              <a:rPr lang="en-US" sz="1600" b="1" spc="300" dirty="0">
                <a:solidFill>
                  <a:schemeClr val="bg1"/>
                </a:solidFill>
                <a:cs typeface="+mn-ea"/>
                <a:sym typeface="+mn-lt"/>
              </a:rPr>
              <a:t>ADD YOUR TITLE HERE</a:t>
            </a:r>
            <a:endParaRPr lang="id-ID" sz="16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52400" y="3848704"/>
            <a:ext cx="37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250963" y="4374139"/>
            <a:ext cx="37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259804" y="4958562"/>
            <a:ext cx="37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80163" y="5521766"/>
            <a:ext cx="37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7030A0"/>
                </a:solidFill>
                <a:cs typeface="+mn-ea"/>
                <a:sym typeface="+mn-lt"/>
              </a:rPr>
              <a:t>We have many PowerPoint </a:t>
            </a:r>
            <a:r>
              <a:rPr lang="zh-CN" altLang="en-US">
                <a:solidFill>
                  <a:srgbClr val="7030A0"/>
                </a:solidFill>
                <a:cs typeface="+mn-ea"/>
                <a:sym typeface="+mn-lt"/>
              </a:rPr>
              <a:t>templates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618" y="530373"/>
            <a:ext cx="1323607" cy="131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  <p:bldP spid="52" grpId="0" animBg="1"/>
      <p:bldP spid="55" grpId="0" animBg="1"/>
      <p:bldP spid="57" grpId="0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杂志画册风品牌推广PPT模板"/>
</p:tagLst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60047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zpfupduv">
      <a:majorFont>
        <a:latin typeface="字魂5号-无外润黑体"/>
        <a:ea typeface="字魂59号-创粗黑"/>
        <a:cs typeface=""/>
      </a:majorFont>
      <a:minorFont>
        <a:latin typeface="字魂5号-无外润黑体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620</Words>
  <Application>Microsoft Office PowerPoint</Application>
  <PresentationFormat>宽屏</PresentationFormat>
  <Paragraphs>167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Helvetica Light</vt:lpstr>
      <vt:lpstr>微软雅黑</vt:lpstr>
      <vt:lpstr>字魂5号-无外润黑体</vt:lpstr>
      <vt:lpstr>Arial</vt:lpstr>
      <vt:lpstr>Calibri</vt:lpstr>
      <vt:lpstr>Gill Sans MT</vt:lpstr>
      <vt:lpstr>Source Sans Pro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杂志画册风品牌推广PPT模板</dc:title>
  <dc:creator>izzieyee</dc:creator>
  <cp:lastModifiedBy>Arthas</cp:lastModifiedBy>
  <cp:revision>25</cp:revision>
  <dcterms:created xsi:type="dcterms:W3CDTF">2017-02-20T08:32:00Z</dcterms:created>
  <dcterms:modified xsi:type="dcterms:W3CDTF">2019-07-18T05:19:28Z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2052-10.8.0.6206</vt:lpwstr>
  </property>
</Properties>
</file>